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4.xml" ContentType="application/vnd.openxmlformats-officedocument.presentationml.tags+xml"/>
  <Override PartName="/ppt/notesSlides/notesSlide1.xml" ContentType="application/vnd.openxmlformats-officedocument.presentationml.notesSlide+xml"/>
  <Override PartName="/ppt/tags/tag125.xml" ContentType="application/vnd.openxmlformats-officedocument.presentationml.tags+xml"/>
  <Override PartName="/ppt/notesSlides/notesSlide2.xml" ContentType="application/vnd.openxmlformats-officedocument.presentationml.notesSlide+xml"/>
  <Override PartName="/ppt/tags/tag126.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6" r:id="rId12"/>
  </p:sldMasterIdLst>
  <p:notesMasterIdLst>
    <p:notesMasterId r:id="rId25"/>
  </p:notesMasterIdLst>
  <p:handoutMasterIdLst>
    <p:handoutMasterId r:id="rId26"/>
  </p:handoutMasterIdLst>
  <p:sldIdLst>
    <p:sldId id="256" r:id="rId13"/>
    <p:sldId id="264" r:id="rId14"/>
    <p:sldId id="266" r:id="rId15"/>
    <p:sldId id="272" r:id="rId16"/>
    <p:sldId id="273" r:id="rId17"/>
    <p:sldId id="274" r:id="rId18"/>
    <p:sldId id="275" r:id="rId19"/>
    <p:sldId id="277" r:id="rId20"/>
    <p:sldId id="276" r:id="rId21"/>
    <p:sldId id="268" r:id="rId22"/>
    <p:sldId id="258" r:id="rId23"/>
    <p:sldId id="269" r:id="rId24"/>
  </p:sldIdLst>
  <p:sldSz cx="13442950" cy="7561263"/>
  <p:notesSz cx="7099300" cy="10234613"/>
  <p:defaultTextStyle>
    <a:defPPr>
      <a:defRPr lang="en-US"/>
    </a:defPPr>
    <a:lvl1pPr marL="0" indent="0" algn="l" defTabSz="1008044" rtl="0" eaLnBrk="1" latinLnBrk="0" hangingPunct="1">
      <a:lnSpc>
        <a:spcPct val="110000"/>
      </a:lnSpc>
      <a:spcBef>
        <a:spcPts val="1400"/>
      </a:spcBef>
      <a:spcAft>
        <a:spcPts val="600"/>
      </a:spcAft>
      <a:buFont typeface="Source Sans Pro" panose="020B0604020202020204" pitchFamily="34" charset="0"/>
      <a:buNone/>
      <a:defRPr sz="1600" i="0" kern="1200">
        <a:solidFill>
          <a:schemeClr val="accent2"/>
        </a:solidFill>
        <a:latin typeface="Source Sans Pro" panose="020B0603030403020204"/>
        <a:ea typeface="+mn-ea"/>
        <a:cs typeface="+mn-cs"/>
      </a:defRPr>
    </a:lvl1pPr>
    <a:lvl2pPr marL="0" indent="0" algn="l" defTabSz="1008044" rtl="0" eaLnBrk="1" latinLnBrk="0" hangingPunct="1">
      <a:lnSpc>
        <a:spcPct val="110000"/>
      </a:lnSpc>
      <a:spcBef>
        <a:spcPts val="0"/>
      </a:spcBef>
      <a:spcAft>
        <a:spcPts val="600"/>
      </a:spcAft>
      <a:buFont typeface="Source Sans Pro" panose="020B0604020202020204" pitchFamily="34" charset="0"/>
      <a:buNone/>
      <a:defRPr sz="1600" kern="1200">
        <a:solidFill>
          <a:schemeClr val="tx1"/>
        </a:solidFill>
        <a:latin typeface="Source Sans Pro" panose="020B0403030403020204" pitchFamily="34" charset="0"/>
        <a:ea typeface="+mn-ea"/>
        <a:cs typeface="+mn-cs"/>
      </a:defRPr>
    </a:lvl2pPr>
    <a:lvl3pPr marL="180000" indent="-180000" algn="l" defTabSz="1008044" rtl="0" eaLnBrk="1" latinLnBrk="0" hangingPunct="1">
      <a:lnSpc>
        <a:spcPct val="110000"/>
      </a:lnSpc>
      <a:spcBef>
        <a:spcPts val="0"/>
      </a:spcBef>
      <a:spcAft>
        <a:spcPts val="600"/>
      </a:spcAft>
      <a:buClr>
        <a:schemeClr val="tx1"/>
      </a:buClr>
      <a:buSzPct val="75000"/>
      <a:buFont typeface="Source Sans Pro" panose="02000505000000020004" pitchFamily="50" charset="0"/>
      <a:buChar char="•"/>
      <a:defRPr lang="en-US" sz="1600" i="0" kern="1200" dirty="0">
        <a:solidFill>
          <a:schemeClr val="tx1"/>
        </a:solidFill>
        <a:latin typeface="Source Sans Pro" panose="020B0403030403020204" pitchFamily="34" charset="0"/>
        <a:ea typeface="+mn-ea"/>
        <a:cs typeface="+mn-cs"/>
      </a:defRPr>
    </a:lvl3pPr>
    <a:lvl4pPr marL="360399" indent="-180000" algn="l" defTabSz="1008044" rtl="0" eaLnBrk="1" latinLnBrk="0" hangingPunct="1">
      <a:lnSpc>
        <a:spcPct val="110000"/>
      </a:lnSpc>
      <a:spcBef>
        <a:spcPts val="0"/>
      </a:spcBef>
      <a:spcAft>
        <a:spcPts val="600"/>
      </a:spcAft>
      <a:buClr>
        <a:schemeClr val="tx1"/>
      </a:buClr>
      <a:buSzPct val="60000"/>
      <a:buFont typeface="Wingdings" panose="05000000000000000000" pitchFamily="2" charset="2"/>
      <a:buChar char="l"/>
      <a:defRPr lang="en-US" sz="1400" kern="1200" dirty="0">
        <a:solidFill>
          <a:schemeClr val="tx1"/>
        </a:solidFill>
        <a:latin typeface="Source Sans Pro" panose="020B0403030403020204" pitchFamily="34" charset="0"/>
        <a:ea typeface="+mn-ea"/>
        <a:cs typeface="+mn-cs"/>
      </a:defRPr>
    </a:lvl4pPr>
    <a:lvl5pPr marL="540000" indent="-180000" algn="l" defTabSz="1008044" rtl="0" eaLnBrk="1" latinLnBrk="0" hangingPunct="1">
      <a:lnSpc>
        <a:spcPct val="110000"/>
      </a:lnSpc>
      <a:spcBef>
        <a:spcPts val="0"/>
      </a:spcBef>
      <a:spcAft>
        <a:spcPts val="600"/>
      </a:spcAft>
      <a:buClr>
        <a:schemeClr val="tx1"/>
      </a:buClr>
      <a:buSzPct val="60000"/>
      <a:buFont typeface="Wingdings" panose="05000000000000000000" pitchFamily="2" charset="2"/>
      <a:buChar char="l"/>
      <a:defRPr lang="en-US" sz="1200" kern="1200" baseline="0" dirty="0">
        <a:solidFill>
          <a:schemeClr val="tx1"/>
        </a:solidFill>
        <a:latin typeface="Source Sans Pro" panose="020B0403030403020204" pitchFamily="34" charset="0"/>
        <a:ea typeface="+mn-ea"/>
        <a:cs typeface="+mn-cs"/>
      </a:defRPr>
    </a:lvl5pPr>
    <a:lvl6pPr marL="0" indent="0" algn="l" defTabSz="1008044" rtl="0" eaLnBrk="1" latinLnBrk="0" hangingPunct="1">
      <a:lnSpc>
        <a:spcPct val="100000"/>
      </a:lnSpc>
      <a:spcBef>
        <a:spcPts val="1000"/>
      </a:spcBef>
      <a:spcAft>
        <a:spcPts val="200"/>
      </a:spcAft>
      <a:buClr>
        <a:schemeClr val="tx1"/>
      </a:buClr>
      <a:buSzPct val="70000"/>
      <a:buFont typeface="Wingdings" panose="05000000000000000000" pitchFamily="2" charset="2"/>
      <a:buNone/>
      <a:defRPr lang="en-US" sz="1600" i="0" kern="1200" dirty="0">
        <a:solidFill>
          <a:schemeClr val="tx1"/>
        </a:solidFill>
        <a:latin typeface="Source Sans Pro" panose="020B0603030403020204"/>
        <a:ea typeface="+mn-ea"/>
        <a:cs typeface="+mn-cs"/>
      </a:defRPr>
    </a:lvl6pPr>
    <a:lvl7pPr marL="0" indent="0" algn="l" defTabSz="1008044" rtl="0" eaLnBrk="1" latinLnBrk="0" hangingPunct="1">
      <a:lnSpc>
        <a:spcPct val="110000"/>
      </a:lnSpc>
      <a:spcBef>
        <a:spcPts val="600"/>
      </a:spcBef>
      <a:spcAft>
        <a:spcPts val="200"/>
      </a:spcAft>
      <a:buClr>
        <a:schemeClr val="tx1"/>
      </a:buClr>
      <a:buSzPct val="70000"/>
      <a:buFont typeface="Wingdings" panose="05000000000000000000" pitchFamily="2" charset="2"/>
      <a:buNone/>
      <a:defRPr lang="en-US" sz="1600" b="0" i="1" kern="1200" baseline="0" dirty="0">
        <a:solidFill>
          <a:schemeClr val="accent3"/>
        </a:solidFill>
        <a:latin typeface="Georgia" panose="02040502050405020303" pitchFamily="18" charset="0"/>
        <a:ea typeface="+mn-ea"/>
        <a:cs typeface="+mn-cs"/>
      </a:defRPr>
    </a:lvl7pPr>
    <a:lvl8pPr marL="0" indent="0" algn="l" defTabSz="1008044" rtl="0" eaLnBrk="1" latinLnBrk="0" hangingPunct="1">
      <a:lnSpc>
        <a:spcPct val="110000"/>
      </a:lnSpc>
      <a:spcBef>
        <a:spcPts val="200"/>
      </a:spcBef>
      <a:buFont typeface="Source Sans Pro" panose="020B0604020202020204" pitchFamily="34" charset="0"/>
      <a:buNone/>
      <a:tabLst/>
      <a:defRPr sz="1000" kern="1200" baseline="0">
        <a:solidFill>
          <a:schemeClr val="tx1"/>
        </a:solidFill>
        <a:latin typeface="+mj-lt"/>
        <a:ea typeface="+mn-ea"/>
        <a:cs typeface="+mn-cs"/>
      </a:defRPr>
    </a:lvl8pPr>
    <a:lvl9pPr marL="180000" indent="-180000" algn="l" defTabSz="1008044" rtl="0" eaLnBrk="1" latinLnBrk="0" hangingPunct="1">
      <a:lnSpc>
        <a:spcPct val="110000"/>
      </a:lnSpc>
      <a:spcBef>
        <a:spcPts val="0"/>
      </a:spcBef>
      <a:spcAft>
        <a:spcPts val="0"/>
      </a:spcAft>
      <a:buFont typeface="+mj-lt"/>
      <a:buAutoNum type="alphaLcParenR"/>
      <a:defRPr sz="1000" i="0" kern="1200">
        <a:solidFill>
          <a:schemeClr val="tx1"/>
        </a:solidFill>
        <a:latin typeface="Source Sans Pro" panose="020B0403030403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E26"/>
    <a:srgbClr val="92D050"/>
    <a:srgbClr val="FFFF00"/>
    <a:srgbClr val="00143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96440-FC14-694A-A802-420711069E73}" v="21" dt="2022-01-11T11:25:30.692"/>
    <p1510:client id="{54E7646F-4297-1D05-976A-9065AD2174FA}" v="4" dt="2022-01-10T19:04:40.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2"/>
      </a:tcTxStyle>
      <a:tcStyle>
        <a:tcBdr>
          <a:left>
            <a:ln w="0" cmpd="sng">
              <a:solidFill>
                <a:schemeClr val="accent4"/>
              </a:solidFill>
            </a:ln>
          </a:left>
          <a:right>
            <a:ln w="0" cmpd="sng">
              <a:solidFill>
                <a:schemeClr val="accent4"/>
              </a:solidFill>
            </a:ln>
          </a:right>
          <a:top>
            <a:ln w="6350" cmpd="sng">
              <a:solidFill>
                <a:schemeClr val="accent4"/>
              </a:solidFill>
            </a:ln>
          </a:top>
          <a:bottom>
            <a:ln w="6350" cmpd="sng">
              <a:solidFill>
                <a:schemeClr val="accent4"/>
              </a:solidFill>
            </a:ln>
          </a:bottom>
          <a:insideH>
            <a:ln w="6350" cmpd="sng">
              <a:solidFill>
                <a:schemeClr val="accent4"/>
              </a:solidFill>
            </a:ln>
          </a:insideH>
          <a:insideV>
            <a:ln w="0" cmpd="sng">
              <a:solidFill>
                <a:schemeClr val="lt2"/>
              </a:solidFill>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TxStyle b="off">
        <a:fontRef idx="major">
          <a:prstClr val="black"/>
        </a:fontRef>
        <a:schemeClr val="dk2"/>
      </a:tcTxStyle>
      <a:tcStyle>
        <a:tcBdr>
          <a:top>
            <a:ln w="12000" cmpd="sng">
              <a:solidFill>
                <a:schemeClr val="accent4"/>
              </a:solidFill>
            </a:ln>
          </a:top>
          <a:bottom>
            <a:ln w="20000" cmpd="sng">
              <a:solidFill>
                <a:schemeClr val="accent4"/>
              </a:solidFill>
            </a:ln>
          </a:bottom>
        </a:tcBdr>
      </a:tcStyle>
    </a:lastRow>
    <a:firstRow>
      <a:tcTxStyle b="off">
        <a:fontRef idx="major">
          <a:prstClr val="black"/>
        </a:fontRef>
        <a:schemeClr val="dk2"/>
      </a:tcTxStyle>
      <a:tcStyle>
        <a:tcBdr>
          <a:left>
            <a:ln w="0" cmpd="sng">
              <a:solidFill>
                <a:schemeClr val="accent4"/>
              </a:solidFill>
            </a:ln>
          </a:left>
          <a:right>
            <a:ln w="0" cmpd="sng">
              <a:solidFill>
                <a:schemeClr val="accent4"/>
              </a:solidFill>
            </a:ln>
          </a:right>
          <a:top>
            <a:ln w="0" cmpd="sng">
              <a:solidFill>
                <a:schemeClr val="accent4"/>
              </a:solidFill>
            </a:ln>
          </a:top>
          <a:bottom>
            <a:ln w="20000" cmpd="sng">
              <a:solidFill>
                <a:schemeClr val="accent4"/>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57" autoAdjust="0"/>
    <p:restoredTop sz="93547" autoAdjust="0"/>
  </p:normalViewPr>
  <p:slideViewPr>
    <p:cSldViewPr showGuides="1">
      <p:cViewPr varScale="1">
        <p:scale>
          <a:sx n="61" d="100"/>
          <a:sy n="61" d="100"/>
        </p:scale>
        <p:origin x="558"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65" d="100"/>
          <a:sy n="65" d="100"/>
        </p:scale>
        <p:origin x="3557" y="45"/>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9.xml"/><Relationship Id="rId34" Type="http://schemas.microsoft.com/office/2015/10/relationships/revisionInfo" Target="revisionInfo.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2.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7.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4768" tIns="47384" rIns="94768" bIns="47384" rtlCol="0"/>
          <a:lstStyle>
            <a:lvl1pPr algn="l">
              <a:defRPr sz="1200"/>
            </a:lvl1pPr>
          </a:lstStyle>
          <a:p>
            <a:endParaRPr lang="en-US" dirty="0">
              <a:latin typeface="Source Sans Pro" panose="020B0503030403020204" pitchFamily="34" charset="0"/>
            </a:endParaRPr>
          </a:p>
        </p:txBody>
      </p:sp>
      <p:sp>
        <p:nvSpPr>
          <p:cNvPr id="3" name="Date Placeholder 2"/>
          <p:cNvSpPr>
            <a:spLocks noGrp="1"/>
          </p:cNvSpPr>
          <p:nvPr>
            <p:ph type="dt" sz="quarter" idx="1"/>
          </p:nvPr>
        </p:nvSpPr>
        <p:spPr>
          <a:xfrm>
            <a:off x="4021295" y="0"/>
            <a:ext cx="3076363" cy="513508"/>
          </a:xfrm>
          <a:prstGeom prst="rect">
            <a:avLst/>
          </a:prstGeom>
        </p:spPr>
        <p:txBody>
          <a:bodyPr vert="horz" lIns="94768" tIns="47384" rIns="94768" bIns="47384" rtlCol="0"/>
          <a:lstStyle>
            <a:lvl1pPr algn="r">
              <a:defRPr sz="1200"/>
            </a:lvl1pPr>
          </a:lstStyle>
          <a:p>
            <a:fld id="{6ECACE04-D484-4BAB-9B99-9EC584792F05}" type="datetimeFigureOut">
              <a:rPr lang="en-US">
                <a:latin typeface="Source Sans Pro" panose="020B0503030403020204" pitchFamily="34" charset="0"/>
              </a:rPr>
              <a:t>20-Feb-22</a:t>
            </a:fld>
            <a:endParaRPr lang="en-US" dirty="0">
              <a:latin typeface="Source Sans Pro" panose="020B0503030403020204" pitchFamily="34" charset="0"/>
            </a:endParaRPr>
          </a:p>
        </p:txBody>
      </p:sp>
      <p:sp>
        <p:nvSpPr>
          <p:cNvPr id="4" name="Footer Placeholder 3"/>
          <p:cNvSpPr>
            <a:spLocks noGrp="1"/>
          </p:cNvSpPr>
          <p:nvPr>
            <p:ph type="ftr" sz="quarter" idx="2"/>
          </p:nvPr>
        </p:nvSpPr>
        <p:spPr>
          <a:xfrm>
            <a:off x="1" y="9721107"/>
            <a:ext cx="3076363" cy="513507"/>
          </a:xfrm>
          <a:prstGeom prst="rect">
            <a:avLst/>
          </a:prstGeom>
        </p:spPr>
        <p:txBody>
          <a:bodyPr vert="horz" lIns="94768" tIns="47384" rIns="94768" bIns="47384" rtlCol="0" anchor="b"/>
          <a:lstStyle>
            <a:lvl1pPr algn="l">
              <a:defRPr sz="1200"/>
            </a:lvl1pPr>
          </a:lstStyle>
          <a:p>
            <a:endParaRPr lang="en-US" dirty="0">
              <a:latin typeface="Source Sans Pro" panose="020B0503030403020204" pitchFamily="34" charset="0"/>
            </a:endParaRPr>
          </a:p>
        </p:txBody>
      </p:sp>
      <p:sp>
        <p:nvSpPr>
          <p:cNvPr id="5" name="Slide Number Placeholder 4"/>
          <p:cNvSpPr>
            <a:spLocks noGrp="1"/>
          </p:cNvSpPr>
          <p:nvPr>
            <p:ph type="sldNum" sz="quarter" idx="3"/>
          </p:nvPr>
        </p:nvSpPr>
        <p:spPr>
          <a:xfrm>
            <a:off x="4021295" y="9721107"/>
            <a:ext cx="3076363" cy="513507"/>
          </a:xfrm>
          <a:prstGeom prst="rect">
            <a:avLst/>
          </a:prstGeom>
        </p:spPr>
        <p:txBody>
          <a:bodyPr vert="horz" lIns="94768" tIns="47384" rIns="94768" bIns="47384" rtlCol="0" anchor="b"/>
          <a:lstStyle>
            <a:lvl1pPr algn="r">
              <a:defRPr sz="1200"/>
            </a:lvl1pPr>
          </a:lstStyle>
          <a:p>
            <a:fld id="{8A8432F5-785B-4AA7-93A0-3048F00B2E4C}" type="slidenum">
              <a:rPr lang="en-US">
                <a:latin typeface="Source Sans Pro" panose="020B0503030403020204" pitchFamily="34" charset="0"/>
              </a:rPr>
              <a:t>‹#›</a:t>
            </a:fld>
            <a:endParaRPr lang="en-US" dirty="0">
              <a:latin typeface="Source Sans Pro" panose="020B0503030403020204" pitchFamily="34" charset="0"/>
            </a:endParaRPr>
          </a:p>
        </p:txBody>
      </p:sp>
    </p:spTree>
    <p:extLst>
      <p:ext uri="{BB962C8B-B14F-4D97-AF65-F5344CB8AC3E}">
        <p14:creationId xmlns:p14="http://schemas.microsoft.com/office/powerpoint/2010/main" val="1123073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atin typeface="Source Sans Pro" panose="020B0503030403020204" pitchFamily="34" charset="0"/>
              </a:defRPr>
            </a:lvl1pPr>
          </a:lstStyle>
          <a:p>
            <a:endParaRPr lang="en-US" dirty="0"/>
          </a:p>
        </p:txBody>
      </p:sp>
      <p:sp>
        <p:nvSpPr>
          <p:cNvPr id="3" name="Date Placeholder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atin typeface="Source Sans Pro" panose="020B0503030403020204" pitchFamily="34" charset="0"/>
              </a:defRPr>
            </a:lvl1pPr>
          </a:lstStyle>
          <a:p>
            <a:fld id="{539D999F-F868-4432-A6C8-4E530226A2F6}" type="datetimeFigureOut">
              <a:rPr lang="en-US" smtClean="0"/>
              <a:pPr/>
              <a:t>20-Feb-22</a:t>
            </a:fld>
            <a:endParaRPr lang="en-US" dirty="0"/>
          </a:p>
        </p:txBody>
      </p:sp>
      <p:sp>
        <p:nvSpPr>
          <p:cNvPr id="4" name="Slide Image Placeholder 3"/>
          <p:cNvSpPr>
            <a:spLocks noGrp="1" noRot="1" noChangeAspect="1"/>
          </p:cNvSpPr>
          <p:nvPr>
            <p:ph type="sldImg" idx="2"/>
          </p:nvPr>
        </p:nvSpPr>
        <p:spPr>
          <a:xfrm>
            <a:off x="139700" y="768350"/>
            <a:ext cx="6819900" cy="3836988"/>
          </a:xfrm>
          <a:prstGeom prst="rect">
            <a:avLst/>
          </a:prstGeom>
          <a:noFill/>
          <a:ln w="6350">
            <a:solidFill>
              <a:prstClr val="black"/>
            </a:solidFill>
          </a:ln>
        </p:spPr>
        <p:txBody>
          <a:bodyPr vert="horz" lIns="94768" tIns="47384" rIns="94768" bIns="47384" rtlCol="0" anchor="ctr"/>
          <a:lstStyle/>
          <a:p>
            <a:endParaRPr lang="en-US" dirty="0"/>
          </a:p>
        </p:txBody>
      </p:sp>
      <p:sp>
        <p:nvSpPr>
          <p:cNvPr id="5" name="Notes Placeholder 4"/>
          <p:cNvSpPr>
            <a:spLocks noGrp="1"/>
          </p:cNvSpPr>
          <p:nvPr>
            <p:ph type="body" sz="quarter" idx="3"/>
          </p:nvPr>
        </p:nvSpPr>
        <p:spPr>
          <a:xfrm>
            <a:off x="709931" y="4861442"/>
            <a:ext cx="5679440" cy="4605576"/>
          </a:xfrm>
          <a:prstGeom prst="rect">
            <a:avLst/>
          </a:prstGeom>
        </p:spPr>
        <p:txBody>
          <a:bodyPr vert="horz" lIns="94768" tIns="47384" rIns="94768" bIns="4738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atin typeface="Source Sans Pro" panose="020B0503030403020204" pitchFamily="34" charset="0"/>
              </a:defRPr>
            </a:lvl1pPr>
          </a:lstStyle>
          <a:p>
            <a:endParaRPr lang="en-US" dirty="0"/>
          </a:p>
        </p:txBody>
      </p:sp>
      <p:sp>
        <p:nvSpPr>
          <p:cNvPr id="7" name="Slide Number Placeholder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atin typeface="Source Sans Pro" panose="020B0503030403020204" pitchFamily="34" charset="0"/>
              </a:defRPr>
            </a:lvl1pPr>
          </a:lstStyle>
          <a:p>
            <a:fld id="{60DB4552-3D69-4E2D-A256-245DD04F23B6}" type="slidenum">
              <a:rPr lang="en-US" smtClean="0"/>
              <a:pPr/>
              <a:t>‹#›</a:t>
            </a:fld>
            <a:endParaRPr lang="en-US" dirty="0"/>
          </a:p>
        </p:txBody>
      </p:sp>
    </p:spTree>
    <p:extLst>
      <p:ext uri="{BB962C8B-B14F-4D97-AF65-F5344CB8AC3E}">
        <p14:creationId xmlns:p14="http://schemas.microsoft.com/office/powerpoint/2010/main" val="2674620331"/>
      </p:ext>
    </p:extLst>
  </p:cSld>
  <p:clrMap bg1="lt1" tx1="dk1" bg2="lt2" tx2="dk2" accent1="accent1" accent2="accent2" accent3="accent3" accent4="accent4" accent5="accent5" accent6="accent6" hlink="hlink" folHlink="folHlink"/>
  <p:notesStyle>
    <a:lvl1pPr marL="0" algn="l" defTabSz="914343" rtl="0" eaLnBrk="1" latinLnBrk="0" hangingPunct="1">
      <a:defRPr sz="1200" kern="1200">
        <a:solidFill>
          <a:schemeClr val="tx1"/>
        </a:solidFill>
        <a:latin typeface="Source Sans Pro" panose="020B0503030403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DB4552-3D69-4E2D-A256-245DD04F23B6}" type="slidenum">
              <a:rPr lang="en-US" smtClean="0"/>
              <a:pPr/>
              <a:t>1</a:t>
            </a:fld>
            <a:endParaRPr lang="en-US" dirty="0"/>
          </a:p>
        </p:txBody>
      </p:sp>
    </p:spTree>
    <p:extLst>
      <p:ext uri="{BB962C8B-B14F-4D97-AF65-F5344CB8AC3E}">
        <p14:creationId xmlns:p14="http://schemas.microsoft.com/office/powerpoint/2010/main" val="799819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DB4552-3D69-4E2D-A256-245DD04F23B6}" type="slidenum">
              <a:rPr lang="en-US" smtClean="0"/>
              <a:pPr/>
              <a:t>11</a:t>
            </a:fld>
            <a:endParaRPr lang="en-US" dirty="0"/>
          </a:p>
        </p:txBody>
      </p:sp>
    </p:spTree>
    <p:extLst>
      <p:ext uri="{BB962C8B-B14F-4D97-AF65-F5344CB8AC3E}">
        <p14:creationId xmlns:p14="http://schemas.microsoft.com/office/powerpoint/2010/main" val="197171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DB4552-3D69-4E2D-A256-245DD04F23B6}" type="slidenum">
              <a:rPr lang="en-US" smtClean="0"/>
              <a:pPr/>
              <a:t>12</a:t>
            </a:fld>
            <a:endParaRPr lang="en-US" dirty="0"/>
          </a:p>
        </p:txBody>
      </p:sp>
    </p:spTree>
    <p:extLst>
      <p:ext uri="{BB962C8B-B14F-4D97-AF65-F5344CB8AC3E}">
        <p14:creationId xmlns:p14="http://schemas.microsoft.com/office/powerpoint/2010/main" val="461326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3" name="Picture 2" descr="A picture containing text, clock&#10;&#10;Description automatically generated">
            <a:extLst>
              <a:ext uri="{FF2B5EF4-FFF2-40B4-BE49-F238E27FC236}">
                <a16:creationId xmlns="" xmlns:a16="http://schemas.microsoft.com/office/drawing/2014/main" id="{7507DB0D-77E0-406F-9D7E-21DE6986571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grpSp>
        <p:nvGrpSpPr>
          <p:cNvPr id="37" name="Spacers"/>
          <p:cNvGrpSpPr/>
          <p:nvPr userDrawn="1"/>
        </p:nvGrpSpPr>
        <p:grpSpPr>
          <a:xfrm>
            <a:off x="-3008680" y="0"/>
            <a:ext cx="19460631" cy="0"/>
            <a:chOff x="-2393300" y="108223"/>
            <a:chExt cx="15480256" cy="0"/>
          </a:xfrm>
        </p:grpSpPr>
        <p:cxnSp>
          <p:nvCxnSpPr>
            <p:cNvPr id="38"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39"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41" name="Watermark">
            <a:extLst>
              <a:ext uri="{FF2B5EF4-FFF2-40B4-BE49-F238E27FC236}">
                <a16:creationId xmlns="" xmlns:a16="http://schemas.microsoft.com/office/drawing/2014/main" id="{F8E9B888-CB64-4292-BFE2-1134379589C2}"/>
              </a:ext>
            </a:extLst>
          </p:cNvPr>
          <p:cNvSpPr txBox="1"/>
          <p:nvPr userDrawn="1"/>
        </p:nvSpPr>
        <p:spPr>
          <a:xfrm>
            <a:off x="432000" y="7146000"/>
            <a:ext cx="3168000" cy="384914"/>
          </a:xfrm>
          <a:prstGeom prst="rect">
            <a:avLst/>
          </a:prstGeom>
          <a:noFill/>
        </p:spPr>
        <p:txBody>
          <a:bodyPr wrap="square" lIns="0" tIns="0" rIns="0" bIns="0" rtlCol="0">
            <a:spAutoFit/>
          </a:bodyPr>
          <a:lstStyle/>
          <a:p>
            <a:endParaRPr lang="en-US" sz="2400" noProof="0" dirty="0">
              <a:solidFill>
                <a:schemeClr val="accent4"/>
              </a:solidFill>
              <a:latin typeface="Source Sans Pro" panose="020B0503030403020204" pitchFamily="34" charset="0"/>
              <a:ea typeface="Source Sans Pro Light" panose="020B0906030804020204" pitchFamily="34" charset="0"/>
              <a:cs typeface="Arial" panose="020B0604020202020204" pitchFamily="34" charset="0"/>
            </a:endParaRPr>
          </a:p>
        </p:txBody>
      </p:sp>
      <p:sp>
        <p:nvSpPr>
          <p:cNvPr id="136" name="text" descr="{&quot;templafy&quot;:{&quot;id&quot;:&quot;cefa8c17-d990-4d73-9dd6-37d0bc623655&quot;}}" title="text"/>
          <p:cNvSpPr>
            <a:spLocks noGrp="1"/>
          </p:cNvSpPr>
          <p:nvPr>
            <p:ph type="body" sz="quarter" idx="11" hasCustomPrompt="1"/>
          </p:nvPr>
        </p:nvSpPr>
        <p:spPr>
          <a:xfrm>
            <a:off x="6433443" y="6228000"/>
            <a:ext cx="6292556" cy="360000"/>
          </a:xfrm>
          <a:prstGeom prst="rect">
            <a:avLst/>
          </a:prstGeom>
        </p:spPr>
        <p:txBody>
          <a:bodyPr anchor="t"/>
          <a:lstStyle>
            <a:lvl1pPr algn="r">
              <a:defRPr sz="2400" b="0">
                <a:solidFill>
                  <a:srgbClr val="F9AE91"/>
                </a:solidFill>
                <a:latin typeface="+mj-lt"/>
              </a:defRPr>
            </a:lvl1pPr>
          </a:lstStyle>
          <a:p>
            <a:pPr lvl="0"/>
            <a:r>
              <a:rPr lang="en-US" dirty="0"/>
              <a:t>Click to add presentation sub-title</a:t>
            </a:r>
          </a:p>
        </p:txBody>
      </p:sp>
      <p:sp>
        <p:nvSpPr>
          <p:cNvPr id="135" name="text" descr="{&quot;templafy&quot;:{&quot;id&quot;:&quot;3fdb5e0c-4070-434d-99e6-bb344f155e44&quot;}}" title="text"/>
          <p:cNvSpPr>
            <a:spLocks noGrp="1"/>
          </p:cNvSpPr>
          <p:nvPr>
            <p:ph type="body" sz="quarter" idx="10" hasCustomPrompt="1"/>
          </p:nvPr>
        </p:nvSpPr>
        <p:spPr>
          <a:xfrm>
            <a:off x="6433443" y="5760000"/>
            <a:ext cx="6292556" cy="444603"/>
          </a:xfrm>
          <a:prstGeom prst="rect">
            <a:avLst/>
          </a:prstGeom>
        </p:spPr>
        <p:txBody>
          <a:bodyPr anchor="b"/>
          <a:lstStyle>
            <a:lvl1pPr algn="r">
              <a:defRPr sz="2800">
                <a:solidFill>
                  <a:schemeClr val="tx2"/>
                </a:solidFill>
                <a:latin typeface="+mj-lt"/>
              </a:defRPr>
            </a:lvl1pPr>
          </a:lstStyle>
          <a:p>
            <a:pPr lvl="0"/>
            <a:r>
              <a:rPr lang="en-US" dirty="0"/>
              <a:t>Click to add presentation title</a:t>
            </a:r>
          </a:p>
        </p:txBody>
      </p:sp>
      <p:sp>
        <p:nvSpPr>
          <p:cNvPr id="16" name="image" descr="{&quot;templafy&quot;:{&quot;id&quot;:&quot;0f4d98c9-ac35-4c7e-a25c-9297298baeef&quot;}}" title="Form.ChooseProduct_Tertiary.ProductLogo">
            <a:extLst>
              <a:ext uri="{FF2B5EF4-FFF2-40B4-BE49-F238E27FC236}">
                <a16:creationId xmlns="" xmlns:a16="http://schemas.microsoft.com/office/drawing/2014/main" id="{12B1603D-9F98-471F-9439-F9DED843C28B}"/>
              </a:ext>
            </a:extLst>
          </p:cNvPr>
          <p:cNvSpPr>
            <a:spLocks/>
          </p:cNvSpPr>
          <p:nvPr userDrawn="1"/>
        </p:nvSpPr>
        <p:spPr>
          <a:xfrm>
            <a:off x="9709016" y="4212679"/>
            <a:ext cx="90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mage" descr="{&quot;templafy&quot;:{&quot;id&quot;:&quot;5cc30238-6e06-447f-bcad-587afb6b23c7&quot;}}" title="Form.ChoosePoroduct_Secondary.ProductLogo">
            <a:extLst>
              <a:ext uri="{FF2B5EF4-FFF2-40B4-BE49-F238E27FC236}">
                <a16:creationId xmlns="" xmlns:a16="http://schemas.microsoft.com/office/drawing/2014/main" id="{AE32609B-D20B-4181-AA7C-3BE2A6899EC3}"/>
              </a:ext>
            </a:extLst>
          </p:cNvPr>
          <p:cNvSpPr>
            <a:spLocks/>
          </p:cNvSpPr>
          <p:nvPr userDrawn="1"/>
        </p:nvSpPr>
        <p:spPr>
          <a:xfrm>
            <a:off x="10767508" y="4212679"/>
            <a:ext cx="90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mage" descr="{&quot;templafy&quot;:{&quot;id&quot;:&quot;53c951d2-f0d5-4a01-bb44-0e64ea46cde6&quot;}}" title="Form.ChooseProduct_Primary.ProductLogo">
            <a:extLst>
              <a:ext uri="{FF2B5EF4-FFF2-40B4-BE49-F238E27FC236}">
                <a16:creationId xmlns="" xmlns:a16="http://schemas.microsoft.com/office/drawing/2014/main" id="{DF2B5168-77CD-4CB4-B637-3C51D6C0379D}"/>
              </a:ext>
            </a:extLst>
          </p:cNvPr>
          <p:cNvSpPr>
            <a:spLocks/>
          </p:cNvSpPr>
          <p:nvPr userDrawn="1"/>
        </p:nvSpPr>
        <p:spPr>
          <a:xfrm>
            <a:off x="11826000" y="4212679"/>
            <a:ext cx="90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descr="{&quot;templafy&quot;:{&quot;id&quot;:&quot;94371643-c78b-41c8-8009-cd5c66447b62&quot;}}" title="Form.PowerPointClient">
            <a:extLst>
              <a:ext uri="{FF2B5EF4-FFF2-40B4-BE49-F238E27FC236}">
                <a16:creationId xmlns="" xmlns:a16="http://schemas.microsoft.com/office/drawing/2014/main" id="{E82609A1-0FB6-403A-B4C7-8DA018653310}"/>
              </a:ext>
            </a:extLst>
          </p:cNvPr>
          <p:cNvSpPr txBox="1"/>
          <p:nvPr userDrawn="1"/>
        </p:nvSpPr>
        <p:spPr>
          <a:xfrm>
            <a:off x="2465999" y="6712794"/>
            <a:ext cx="10260000" cy="360000"/>
          </a:xfrm>
          <a:prstGeom prst="rect">
            <a:avLst/>
          </a:prstGeom>
          <a:noFill/>
        </p:spPr>
        <p:txBody>
          <a:bodyPr vert="horz" lIns="0" tIns="0" rIns="0" bIns="0" rtlCol="0" anchor="ctr">
            <a:noAutofit/>
          </a:bodyPr>
          <a:lstStyle>
            <a:lvl1pPr lvl="0" algn="r" defTabSz="1267212">
              <a:spcBef>
                <a:spcPts val="1800"/>
              </a:spcBef>
              <a:defRPr sz="2400" b="0" i="1" baseline="0">
                <a:solidFill>
                  <a:schemeClr val="accent3"/>
                </a:solidFill>
                <a:latin typeface="Georgia" panose="02040502050405020303" pitchFamily="18" charset="0"/>
              </a:defRPr>
            </a:lvl1pPr>
            <a:lvl2pPr defTabSz="1267212">
              <a:defRPr sz="2000">
                <a:latin typeface="+mn-lt"/>
              </a:defRPr>
            </a:lvl2pPr>
            <a:lvl3pPr marL="216000" indent="-216000" defTabSz="1267212">
              <a:buSzPct val="80000"/>
              <a:buFont typeface="Wingdings 2" panose="05020102010507070707" pitchFamily="18" charset="2"/>
              <a:buChar char=""/>
              <a:defRPr sz="2000">
                <a:latin typeface="+mn-lt"/>
              </a:defRPr>
            </a:lvl3pPr>
            <a:lvl4pPr marL="432000" indent="-216000" defTabSz="1267212">
              <a:buSzPct val="80000"/>
              <a:buFont typeface="Source Sans Pro" panose="020B0503030403020204" pitchFamily="34" charset="0"/>
              <a:buChar char="—"/>
              <a:defRPr sz="1800">
                <a:latin typeface="+mn-lt"/>
              </a:defRPr>
            </a:lvl4pPr>
            <a:lvl5pPr marL="648000" indent="-216000" defTabSz="1267212">
              <a:buSzPct val="80000"/>
              <a:buFont typeface="Source Sans Pro" panose="020B0503030403020204" pitchFamily="34" charset="0"/>
              <a:buChar char="—"/>
              <a:defRPr sz="1600">
                <a:latin typeface="+mn-lt"/>
              </a:defRPr>
            </a:lvl5pPr>
            <a:lvl6pPr defTabSz="1267212">
              <a:spcBef>
                <a:spcPts val="600"/>
              </a:spcBef>
              <a:spcAft>
                <a:spcPts val="300"/>
              </a:spcAft>
              <a:defRPr sz="2000" b="1">
                <a:latin typeface="+mn-lt"/>
                <a:cs typeface="Segoe UI Semibold" panose="020B0702040204020203" pitchFamily="34" charset="0"/>
              </a:defRPr>
            </a:lvl6pPr>
            <a:lvl7pPr defTabSz="1267212">
              <a:spcAft>
                <a:spcPts val="300"/>
              </a:spcAft>
              <a:defRPr sz="2000"/>
            </a:lvl7pPr>
            <a:lvl8pPr defTabSz="1267212">
              <a:spcBef>
                <a:spcPts val="300"/>
              </a:spcBef>
              <a:defRPr sz="1200" b="1">
                <a:latin typeface="+mn-lt"/>
              </a:defRPr>
            </a:lvl8pPr>
            <a:lvl9pPr marL="216000" indent="-216000" defTabSz="1267212">
              <a:defRPr sz="1200">
                <a:latin typeface="+mn-lt"/>
              </a:defRPr>
            </a:lvl9pPr>
          </a:lstStyle>
          <a:p>
            <a:pPr lvl="0"/>
            <a:endParaRPr lang="en-US" dirty="0">
              <a:solidFill>
                <a:schemeClr val="accent3"/>
              </a:solidFill>
              <a:latin typeface="+mj-lt"/>
            </a:endParaRPr>
          </a:p>
        </p:txBody>
      </p:sp>
      <p:pic>
        <p:nvPicPr>
          <p:cNvPr id="30" name="Graphic 29">
            <a:extLst>
              <a:ext uri="{FF2B5EF4-FFF2-40B4-BE49-F238E27FC236}">
                <a16:creationId xmlns="" xmlns:a16="http://schemas.microsoft.com/office/drawing/2014/main" id="{0892D56C-96CD-4165-AB95-2CADE13D46A3}"/>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10132075" y="3517543"/>
            <a:ext cx="2593924" cy="508357"/>
          </a:xfrm>
          <a:prstGeom prst="rect">
            <a:avLst/>
          </a:prstGeom>
        </p:spPr>
      </p:pic>
    </p:spTree>
    <p:extLst>
      <p:ext uri="{BB962C8B-B14F-4D97-AF65-F5344CB8AC3E}">
        <p14:creationId xmlns:p14="http://schemas.microsoft.com/office/powerpoint/2010/main" val="1189345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 xmlns:a16="http://schemas.microsoft.com/office/drawing/2014/main" id="{9A7EC422-57BB-41C7-93BA-F74794F200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grpSp>
        <p:nvGrpSpPr>
          <p:cNvPr id="19" name="Spacers"/>
          <p:cNvGrpSpPr/>
          <p:nvPr userDrawn="1"/>
        </p:nvGrpSpPr>
        <p:grpSpPr>
          <a:xfrm>
            <a:off x="-3008680" y="0"/>
            <a:ext cx="19460631" cy="0"/>
            <a:chOff x="-2393300" y="108223"/>
            <a:chExt cx="15480256" cy="0"/>
          </a:xfrm>
        </p:grpSpPr>
        <p:cxnSp>
          <p:nvCxnSpPr>
            <p:cNvPr id="20"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21"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136" name="Subtitle 2"/>
          <p:cNvSpPr>
            <a:spLocks noGrp="1"/>
          </p:cNvSpPr>
          <p:nvPr>
            <p:ph type="body" sz="quarter" idx="11" hasCustomPrompt="1"/>
          </p:nvPr>
        </p:nvSpPr>
        <p:spPr>
          <a:xfrm>
            <a:off x="5497339" y="3600337"/>
            <a:ext cx="7344136" cy="468000"/>
          </a:xfrm>
          <a:prstGeom prst="rect">
            <a:avLst/>
          </a:prstGeom>
        </p:spPr>
        <p:txBody>
          <a:bodyPr anchor="t"/>
          <a:lstStyle>
            <a:lvl1pPr algn="ctr">
              <a:defRPr sz="2400" b="0">
                <a:solidFill>
                  <a:srgbClr val="F9AE91"/>
                </a:solidFill>
                <a:latin typeface="+mj-lt"/>
              </a:defRPr>
            </a:lvl1pPr>
          </a:lstStyle>
          <a:p>
            <a:pPr lvl="0"/>
            <a:r>
              <a:rPr lang="en-US" dirty="0"/>
              <a:t>Click to add section sub-title</a:t>
            </a:r>
          </a:p>
        </p:txBody>
      </p:sp>
      <p:sp>
        <p:nvSpPr>
          <p:cNvPr id="18" name="Text Placeholder 3" descr="AGENDASHAPE"/>
          <p:cNvSpPr>
            <a:spLocks noGrp="1"/>
          </p:cNvSpPr>
          <p:nvPr>
            <p:ph type="body" sz="quarter" idx="12" hasCustomPrompt="1"/>
          </p:nvPr>
        </p:nvSpPr>
        <p:spPr>
          <a:xfrm>
            <a:off x="5497339" y="3018631"/>
            <a:ext cx="7344136" cy="468000"/>
          </a:xfrm>
        </p:spPr>
        <p:txBody>
          <a:bodyPr anchor="b" anchorCtr="0"/>
          <a:lstStyle>
            <a:lvl1pPr algn="ctr">
              <a:defRPr lang="en-US" sz="2800" i="0" kern="1200" baseline="0" dirty="0" smtClean="0">
                <a:solidFill>
                  <a:schemeClr val="tx2"/>
                </a:solidFill>
                <a:latin typeface="+mj-lt"/>
                <a:ea typeface="+mn-ea"/>
                <a:cs typeface="+mn-cs"/>
              </a:defRPr>
            </a:lvl1pPr>
          </a:lstStyle>
          <a:p>
            <a:pPr lvl="0"/>
            <a:r>
              <a:rPr lang="en-US" dirty="0"/>
              <a:t>Click to add section title</a:t>
            </a:r>
          </a:p>
        </p:txBody>
      </p:sp>
      <p:grpSp>
        <p:nvGrpSpPr>
          <p:cNvPr id="11" name="Guidance">
            <a:extLst>
              <a:ext uri="{FF2B5EF4-FFF2-40B4-BE49-F238E27FC236}">
                <a16:creationId xmlns="" xmlns:a16="http://schemas.microsoft.com/office/drawing/2014/main" id="{C0560B96-89DC-48EF-8186-C57132A06BB6}"/>
              </a:ext>
            </a:extLst>
          </p:cNvPr>
          <p:cNvGrpSpPr/>
          <p:nvPr userDrawn="1"/>
        </p:nvGrpSpPr>
        <p:grpSpPr>
          <a:xfrm>
            <a:off x="-2059269" y="3653005"/>
            <a:ext cx="1910220" cy="362663"/>
            <a:chOff x="-1638077" y="426122"/>
            <a:chExt cx="1519514" cy="362663"/>
          </a:xfrm>
        </p:grpSpPr>
        <p:cxnSp>
          <p:nvCxnSpPr>
            <p:cNvPr id="12" name="Guidance Arrow 1">
              <a:extLst>
                <a:ext uri="{FF2B5EF4-FFF2-40B4-BE49-F238E27FC236}">
                  <a16:creationId xmlns="" xmlns:a16="http://schemas.microsoft.com/office/drawing/2014/main" id="{E900C0DC-D912-4F79-BAF6-9901FF11017C}"/>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Guidance Text 1">
              <a:extLst>
                <a:ext uri="{FF2B5EF4-FFF2-40B4-BE49-F238E27FC236}">
                  <a16:creationId xmlns="" xmlns:a16="http://schemas.microsoft.com/office/drawing/2014/main" id="{23CF8911-718C-4C58-913F-95035F69D7A5}"/>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pic>
        <p:nvPicPr>
          <p:cNvPr id="15" name="Graphic 14">
            <a:extLst>
              <a:ext uri="{FF2B5EF4-FFF2-40B4-BE49-F238E27FC236}">
                <a16:creationId xmlns="" xmlns:a16="http://schemas.microsoft.com/office/drawing/2014/main" id="{2895593F-750B-4731-88A6-52CB635F3674}"/>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11174377" y="416664"/>
            <a:ext cx="1895475" cy="371475"/>
          </a:xfrm>
          <a:prstGeom prst="rect">
            <a:avLst/>
          </a:prstGeom>
        </p:spPr>
      </p:pic>
    </p:spTree>
    <p:extLst>
      <p:ext uri="{BB962C8B-B14F-4D97-AF65-F5344CB8AC3E}">
        <p14:creationId xmlns:p14="http://schemas.microsoft.com/office/powerpoint/2010/main" val="357149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682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page">
    <p:spTree>
      <p:nvGrpSpPr>
        <p:cNvPr id="1" name=""/>
        <p:cNvGrpSpPr/>
        <p:nvPr/>
      </p:nvGrpSpPr>
      <p:grpSpPr>
        <a:xfrm>
          <a:off x="0" y="0"/>
          <a:ext cx="0" cy="0"/>
          <a:chOff x="0" y="0"/>
          <a:chExt cx="0" cy="0"/>
        </a:xfrm>
      </p:grpSpPr>
      <p:pic>
        <p:nvPicPr>
          <p:cNvPr id="11" name="Picture 10" descr="A picture containing silhouette, night sky&#10;&#10;Description automatically generated">
            <a:extLst>
              <a:ext uri="{FF2B5EF4-FFF2-40B4-BE49-F238E27FC236}">
                <a16:creationId xmlns="" xmlns:a16="http://schemas.microsoft.com/office/drawing/2014/main" id="{C283E3D3-3839-4131-88C1-A4C3E25BF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sp>
        <p:nvSpPr>
          <p:cNvPr id="18" name="Guidance"/>
          <p:cNvSpPr txBox="1"/>
          <p:nvPr userDrawn="1"/>
        </p:nvSpPr>
        <p:spPr>
          <a:xfrm>
            <a:off x="-1696526" y="242915"/>
            <a:ext cx="1185424" cy="544188"/>
          </a:xfrm>
          <a:prstGeom prst="rect">
            <a:avLst/>
          </a:prstGeom>
          <a:noFill/>
          <a:ln>
            <a:noFill/>
          </a:ln>
        </p:spPr>
        <p:txBody>
          <a:bodyPr wrap="square" lIns="45257" tIns="0" rIns="45257" bIns="0" rtlCol="0" anchor="ctr">
            <a:spAutoFit/>
          </a:bodyPr>
          <a:lstStyle/>
          <a:p>
            <a:pPr algn="r">
              <a:spcBef>
                <a:spcPts val="754"/>
              </a:spcBef>
            </a:pPr>
            <a:r>
              <a:rPr lang="en-US" sz="1100" b="0" i="1" dirty="0">
                <a:solidFill>
                  <a:schemeClr val="tx2"/>
                </a:solidFill>
                <a:latin typeface="+mj-lt"/>
              </a:rPr>
              <a:t>This is the</a:t>
            </a:r>
            <a:r>
              <a:rPr lang="en-US" sz="1100" b="0" i="1" baseline="0" dirty="0">
                <a:solidFill>
                  <a:schemeClr val="tx2"/>
                </a:solidFill>
                <a:latin typeface="+mj-lt"/>
              </a:rPr>
              <a:t> final</a:t>
            </a:r>
            <a:br>
              <a:rPr lang="en-US" sz="1100" b="0" i="1" baseline="0" dirty="0">
                <a:solidFill>
                  <a:schemeClr val="tx2"/>
                </a:solidFill>
                <a:latin typeface="+mj-lt"/>
              </a:rPr>
            </a:br>
            <a:r>
              <a:rPr lang="en-US" sz="1100" b="0" i="1" baseline="0" dirty="0">
                <a:solidFill>
                  <a:schemeClr val="tx2"/>
                </a:solidFill>
                <a:latin typeface="+mj-lt"/>
              </a:rPr>
              <a:t>page of all</a:t>
            </a:r>
            <a:br>
              <a:rPr lang="en-US" sz="1100" b="0" i="1" baseline="0" dirty="0">
                <a:solidFill>
                  <a:schemeClr val="tx2"/>
                </a:solidFill>
                <a:latin typeface="+mj-lt"/>
              </a:rPr>
            </a:br>
            <a:r>
              <a:rPr lang="en-US" sz="1100" b="0" i="1" baseline="0" dirty="0">
                <a:solidFill>
                  <a:schemeClr val="tx2"/>
                </a:solidFill>
                <a:latin typeface="+mj-lt"/>
              </a:rPr>
              <a:t>presentations</a:t>
            </a:r>
            <a:endParaRPr lang="en-US" sz="1100" b="0" i="1" dirty="0">
              <a:solidFill>
                <a:schemeClr val="tx2"/>
              </a:solidFill>
              <a:latin typeface="+mj-lt"/>
            </a:endParaRPr>
          </a:p>
        </p:txBody>
      </p:sp>
      <p:grpSp>
        <p:nvGrpSpPr>
          <p:cNvPr id="4" name="Spacers">
            <a:extLst>
              <a:ext uri="{FF2B5EF4-FFF2-40B4-BE49-F238E27FC236}">
                <a16:creationId xmlns="" xmlns:a16="http://schemas.microsoft.com/office/drawing/2014/main" id="{96BFEDA8-C529-4DC6-8C5D-C1D32F8D7174}"/>
              </a:ext>
            </a:extLst>
          </p:cNvPr>
          <p:cNvGrpSpPr/>
          <p:nvPr userDrawn="1"/>
        </p:nvGrpSpPr>
        <p:grpSpPr>
          <a:xfrm>
            <a:off x="-3008680" y="0"/>
            <a:ext cx="19460631" cy="0"/>
            <a:chOff x="-2393300" y="108223"/>
            <a:chExt cx="15480256" cy="0"/>
          </a:xfrm>
        </p:grpSpPr>
        <p:cxnSp>
          <p:nvCxnSpPr>
            <p:cNvPr id="5" name="Left">
              <a:extLst>
                <a:ext uri="{FF2B5EF4-FFF2-40B4-BE49-F238E27FC236}">
                  <a16:creationId xmlns="" xmlns:a16="http://schemas.microsoft.com/office/drawing/2014/main" id="{6473849B-1E97-46D4-8668-7175F2FE5CF0}"/>
                </a:ext>
              </a:extLst>
            </p:cNvPr>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 name="Right">
              <a:extLst>
                <a:ext uri="{FF2B5EF4-FFF2-40B4-BE49-F238E27FC236}">
                  <a16:creationId xmlns="" xmlns:a16="http://schemas.microsoft.com/office/drawing/2014/main" id="{3BCB408C-D5DE-4646-88FF-F74183F140F3}"/>
                </a:ext>
              </a:extLst>
            </p:cNvPr>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pic>
        <p:nvPicPr>
          <p:cNvPr id="13" name="Graphic 12">
            <a:extLst>
              <a:ext uri="{FF2B5EF4-FFF2-40B4-BE49-F238E27FC236}">
                <a16:creationId xmlns="" xmlns:a16="http://schemas.microsoft.com/office/drawing/2014/main" id="{38C70AB9-AC3D-460C-8E6E-F9D342C003E9}"/>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11174377" y="416664"/>
            <a:ext cx="1895475" cy="371475"/>
          </a:xfrm>
          <a:prstGeom prst="rect">
            <a:avLst/>
          </a:prstGeom>
        </p:spPr>
      </p:pic>
      <p:sp>
        <p:nvSpPr>
          <p:cNvPr id="12" name="TextBox 11">
            <a:extLst>
              <a:ext uri="{FF2B5EF4-FFF2-40B4-BE49-F238E27FC236}">
                <a16:creationId xmlns="" xmlns:a16="http://schemas.microsoft.com/office/drawing/2014/main" id="{88B07E22-3758-4238-9F64-474AA1AAE2DD}"/>
              </a:ext>
            </a:extLst>
          </p:cNvPr>
          <p:cNvSpPr txBox="1"/>
          <p:nvPr userDrawn="1"/>
        </p:nvSpPr>
        <p:spPr>
          <a:xfrm>
            <a:off x="431999" y="6804967"/>
            <a:ext cx="12578674" cy="469359"/>
          </a:xfrm>
          <a:prstGeom prst="rect">
            <a:avLst/>
          </a:prstGeom>
          <a:noFill/>
        </p:spPr>
        <p:txBody>
          <a:bodyPr wrap="square" lIns="0" tIns="0" rIns="0" bIns="0" rtlCol="0">
            <a:spAutoFit/>
          </a:bodyPr>
          <a:lstStyle/>
          <a:p>
            <a:pPr marR="0" algn="l" rtl="0">
              <a:lnSpc>
                <a:spcPct val="100000"/>
              </a:lnSpc>
              <a:spcBef>
                <a:spcPts val="0"/>
              </a:spcBef>
              <a:spcAft>
                <a:spcPts val="300"/>
              </a:spcAft>
            </a:pPr>
            <a:r>
              <a:rPr lang="en-US" sz="1200" b="0" i="0" u="none" strike="noStrike" baseline="30000" dirty="0">
                <a:solidFill>
                  <a:schemeClr val="bg1"/>
                </a:solidFill>
                <a:latin typeface="+mj-lt"/>
              </a:rPr>
              <a:t>Legal Notices</a:t>
            </a:r>
          </a:p>
          <a:p>
            <a:pPr marR="0" algn="l" rtl="0">
              <a:lnSpc>
                <a:spcPct val="100000"/>
              </a:lnSpc>
              <a:spcBef>
                <a:spcPts val="0"/>
              </a:spcBef>
              <a:spcAft>
                <a:spcPts val="300"/>
              </a:spcAft>
            </a:pPr>
            <a:r>
              <a:rPr lang="en-US" sz="1200" b="0" i="0" u="none" strike="noStrike" baseline="30000" dirty="0">
                <a:solidFill>
                  <a:schemeClr val="bg1"/>
                </a:solidFill>
                <a:latin typeface="+mj-lt"/>
              </a:rPr>
              <a:t>No part of this document may be copied, reproduced or translated without the prior written consent of the ION Group, including ION Trading Ireland Limited and its affiliates “ION”. The information contained in this document may be amended by ION without notice. </a:t>
            </a:r>
            <a:br>
              <a:rPr lang="en-US" sz="1200" b="0" i="0" u="none" strike="noStrike" baseline="30000" dirty="0">
                <a:solidFill>
                  <a:schemeClr val="bg1"/>
                </a:solidFill>
                <a:latin typeface="+mj-lt"/>
              </a:rPr>
            </a:br>
            <a:r>
              <a:rPr lang="en-US" sz="1200" b="0" i="0" u="none" strike="noStrike" baseline="30000" dirty="0">
                <a:solidFill>
                  <a:schemeClr val="bg1"/>
                </a:solidFill>
                <a:latin typeface="+mj-lt"/>
              </a:rPr>
              <a:t>© ION 2022. All Rights Reserved. All company, product, and service names are acknowledged.</a:t>
            </a:r>
            <a:endParaRPr lang="en-US" sz="1200" dirty="0">
              <a:latin typeface="+mj-lt"/>
            </a:endParaRPr>
          </a:p>
        </p:txBody>
      </p:sp>
    </p:spTree>
    <p:extLst>
      <p:ext uri="{BB962C8B-B14F-4D97-AF65-F5344CB8AC3E}">
        <p14:creationId xmlns:p14="http://schemas.microsoft.com/office/powerpoint/2010/main" val="3024667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3" name="Picture 12" descr="A picture containing logo&#10;&#10;Description automatically generated">
            <a:extLst>
              <a:ext uri="{FF2B5EF4-FFF2-40B4-BE49-F238E27FC236}">
                <a16:creationId xmlns="" xmlns:a16="http://schemas.microsoft.com/office/drawing/2014/main" id="{DDECDAF1-29AD-4827-9D7A-BC9415820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sp>
        <p:nvSpPr>
          <p:cNvPr id="18" name="Guidance"/>
          <p:cNvSpPr txBox="1"/>
          <p:nvPr userDrawn="1"/>
        </p:nvSpPr>
        <p:spPr>
          <a:xfrm>
            <a:off x="-1696526" y="242915"/>
            <a:ext cx="1185424" cy="544188"/>
          </a:xfrm>
          <a:prstGeom prst="rect">
            <a:avLst/>
          </a:prstGeom>
          <a:noFill/>
          <a:ln>
            <a:noFill/>
          </a:ln>
        </p:spPr>
        <p:txBody>
          <a:bodyPr wrap="square" lIns="45257" tIns="0" rIns="45257" bIns="0" rtlCol="0" anchor="ctr">
            <a:spAutoFit/>
          </a:bodyPr>
          <a:lstStyle/>
          <a:p>
            <a:pPr algn="r">
              <a:spcBef>
                <a:spcPts val="754"/>
              </a:spcBef>
            </a:pPr>
            <a:r>
              <a:rPr lang="en-US" sz="1100" b="0" i="1" dirty="0">
                <a:solidFill>
                  <a:schemeClr val="tx2"/>
                </a:solidFill>
                <a:latin typeface="+mj-lt"/>
              </a:rPr>
              <a:t>This is the</a:t>
            </a:r>
            <a:r>
              <a:rPr lang="en-US" sz="1100" b="0" i="1" baseline="0" dirty="0">
                <a:solidFill>
                  <a:schemeClr val="tx2"/>
                </a:solidFill>
                <a:latin typeface="+mj-lt"/>
              </a:rPr>
              <a:t> final</a:t>
            </a:r>
            <a:br>
              <a:rPr lang="en-US" sz="1100" b="0" i="1" baseline="0" dirty="0">
                <a:solidFill>
                  <a:schemeClr val="tx2"/>
                </a:solidFill>
                <a:latin typeface="+mj-lt"/>
              </a:rPr>
            </a:br>
            <a:r>
              <a:rPr lang="en-US" sz="1100" b="0" i="1" baseline="0" dirty="0">
                <a:solidFill>
                  <a:schemeClr val="tx2"/>
                </a:solidFill>
                <a:latin typeface="+mj-lt"/>
              </a:rPr>
              <a:t>page of all</a:t>
            </a:r>
            <a:br>
              <a:rPr lang="en-US" sz="1100" b="0" i="1" baseline="0" dirty="0">
                <a:solidFill>
                  <a:schemeClr val="tx2"/>
                </a:solidFill>
                <a:latin typeface="+mj-lt"/>
              </a:rPr>
            </a:br>
            <a:r>
              <a:rPr lang="en-US" sz="1100" b="0" i="1" baseline="0" dirty="0">
                <a:solidFill>
                  <a:schemeClr val="tx2"/>
                </a:solidFill>
                <a:latin typeface="+mj-lt"/>
              </a:rPr>
              <a:t>presentations</a:t>
            </a:r>
            <a:endParaRPr lang="en-US" sz="1100" b="0" i="1" dirty="0">
              <a:solidFill>
                <a:schemeClr val="tx2"/>
              </a:solidFill>
              <a:latin typeface="+mj-lt"/>
            </a:endParaRPr>
          </a:p>
        </p:txBody>
      </p:sp>
      <p:grpSp>
        <p:nvGrpSpPr>
          <p:cNvPr id="4" name="Spacers">
            <a:extLst>
              <a:ext uri="{FF2B5EF4-FFF2-40B4-BE49-F238E27FC236}">
                <a16:creationId xmlns="" xmlns:a16="http://schemas.microsoft.com/office/drawing/2014/main" id="{96BFEDA8-C529-4DC6-8C5D-C1D32F8D7174}"/>
              </a:ext>
            </a:extLst>
          </p:cNvPr>
          <p:cNvGrpSpPr/>
          <p:nvPr userDrawn="1"/>
        </p:nvGrpSpPr>
        <p:grpSpPr>
          <a:xfrm>
            <a:off x="-3008680" y="0"/>
            <a:ext cx="19460631" cy="0"/>
            <a:chOff x="-2393300" y="108223"/>
            <a:chExt cx="15480256" cy="0"/>
          </a:xfrm>
        </p:grpSpPr>
        <p:cxnSp>
          <p:nvCxnSpPr>
            <p:cNvPr id="5" name="Left">
              <a:extLst>
                <a:ext uri="{FF2B5EF4-FFF2-40B4-BE49-F238E27FC236}">
                  <a16:creationId xmlns="" xmlns:a16="http://schemas.microsoft.com/office/drawing/2014/main" id="{6473849B-1E97-46D4-8668-7175F2FE5CF0}"/>
                </a:ext>
              </a:extLst>
            </p:cNvPr>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 name="Right">
              <a:extLst>
                <a:ext uri="{FF2B5EF4-FFF2-40B4-BE49-F238E27FC236}">
                  <a16:creationId xmlns="" xmlns:a16="http://schemas.microsoft.com/office/drawing/2014/main" id="{3BCB408C-D5DE-4646-88FF-F74183F140F3}"/>
                </a:ext>
              </a:extLst>
            </p:cNvPr>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pic>
        <p:nvPicPr>
          <p:cNvPr id="15" name="Graphic 14">
            <a:extLst>
              <a:ext uri="{FF2B5EF4-FFF2-40B4-BE49-F238E27FC236}">
                <a16:creationId xmlns="" xmlns:a16="http://schemas.microsoft.com/office/drawing/2014/main" id="{818F5097-2D84-4FA6-A064-0F1141B59D41}"/>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11174377" y="416664"/>
            <a:ext cx="1895475" cy="371475"/>
          </a:xfrm>
          <a:prstGeom prst="rect">
            <a:avLst/>
          </a:prstGeom>
        </p:spPr>
      </p:pic>
    </p:spTree>
    <p:extLst>
      <p:ext uri="{BB962C8B-B14F-4D97-AF65-F5344CB8AC3E}">
        <p14:creationId xmlns:p14="http://schemas.microsoft.com/office/powerpoint/2010/main" val="3474130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and Subheading Only">
    <p:spTree>
      <p:nvGrpSpPr>
        <p:cNvPr id="1" name=""/>
        <p:cNvGrpSpPr/>
        <p:nvPr/>
      </p:nvGrpSpPr>
      <p:grpSpPr>
        <a:xfrm>
          <a:off x="0" y="0"/>
          <a:ext cx="0" cy="0"/>
          <a:chOff x="0" y="0"/>
          <a:chExt cx="0" cy="0"/>
        </a:xfrm>
      </p:grpSpPr>
      <p:sp>
        <p:nvSpPr>
          <p:cNvPr id="8" name="Title 2">
            <a:extLst>
              <a:ext uri="{FF2B5EF4-FFF2-40B4-BE49-F238E27FC236}">
                <a16:creationId xmlns="" xmlns:a16="http://schemas.microsoft.com/office/drawing/2014/main" id="{DF0AA9B1-B4E0-428F-88EC-5EA31380067B}"/>
              </a:ext>
            </a:extLst>
          </p:cNvPr>
          <p:cNvSpPr>
            <a:spLocks noGrp="1"/>
          </p:cNvSpPr>
          <p:nvPr>
            <p:ph type="title" hasCustomPrompt="1"/>
          </p:nvPr>
        </p:nvSpPr>
        <p:spPr>
          <a:xfrm>
            <a:off x="432000" y="759866"/>
            <a:ext cx="10609957" cy="379263"/>
          </a:xfrm>
          <a:prstGeom prst="rect">
            <a:avLst/>
          </a:prstGeom>
        </p:spPr>
        <p:txBody>
          <a:bodyPr lIns="0" rIns="0">
            <a:noAutofit/>
          </a:bodyPr>
          <a:lstStyle>
            <a:lvl1pPr algn="l">
              <a:defRPr sz="2400"/>
            </a:lvl1pPr>
          </a:lstStyle>
          <a:p>
            <a:r>
              <a:rPr lang="en-US" dirty="0"/>
              <a:t>Click to add title</a:t>
            </a:r>
          </a:p>
        </p:txBody>
      </p:sp>
      <p:grpSp>
        <p:nvGrpSpPr>
          <p:cNvPr id="9" name="Guidance">
            <a:extLst>
              <a:ext uri="{FF2B5EF4-FFF2-40B4-BE49-F238E27FC236}">
                <a16:creationId xmlns="" xmlns:a16="http://schemas.microsoft.com/office/drawing/2014/main" id="{A3E64B4F-41B5-4DBD-852D-3A5517B12B12}"/>
              </a:ext>
            </a:extLst>
          </p:cNvPr>
          <p:cNvGrpSpPr/>
          <p:nvPr userDrawn="1"/>
        </p:nvGrpSpPr>
        <p:grpSpPr>
          <a:xfrm>
            <a:off x="-2059269" y="295668"/>
            <a:ext cx="1910220" cy="362663"/>
            <a:chOff x="-1638077" y="426122"/>
            <a:chExt cx="1519514" cy="362663"/>
          </a:xfrm>
        </p:grpSpPr>
        <p:cxnSp>
          <p:nvCxnSpPr>
            <p:cNvPr id="10" name="Guidance Arrow 1">
              <a:extLst>
                <a:ext uri="{FF2B5EF4-FFF2-40B4-BE49-F238E27FC236}">
                  <a16:creationId xmlns="" xmlns:a16="http://schemas.microsoft.com/office/drawing/2014/main" id="{AE753255-EA45-4734-AAB6-B86321799FA6}"/>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Guidance Text 1">
              <a:extLst>
                <a:ext uri="{FF2B5EF4-FFF2-40B4-BE49-F238E27FC236}">
                  <a16:creationId xmlns="" xmlns:a16="http://schemas.microsoft.com/office/drawing/2014/main" id="{B6E53A7B-BC5E-4920-814E-2A9382E1E887}"/>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
        <p:nvSpPr>
          <p:cNvPr id="7" name="Section Placeholder">
            <a:extLst>
              <a:ext uri="{FF2B5EF4-FFF2-40B4-BE49-F238E27FC236}">
                <a16:creationId xmlns="" xmlns:a16="http://schemas.microsoft.com/office/drawing/2014/main" id="{82526717-3310-43A8-B73F-A5628E6F5CE0}"/>
              </a:ext>
            </a:extLst>
          </p:cNvPr>
          <p:cNvSpPr>
            <a:spLocks noGrp="1"/>
          </p:cNvSpPr>
          <p:nvPr>
            <p:ph type="body" sz="quarter" idx="11" hasCustomPrompt="1"/>
          </p:nvPr>
        </p:nvSpPr>
        <p:spPr>
          <a:xfrm>
            <a:off x="431999" y="374248"/>
            <a:ext cx="10609956" cy="305891"/>
          </a:xfrm>
        </p:spPr>
        <p:txBody>
          <a:bodyPr vert="horz" lIns="0" tIns="0" rIns="0" bIns="0" rtlCol="0" anchor="b">
            <a:noAutofit/>
          </a:bodyPr>
          <a:lstStyle>
            <a:lvl1pPr algn="l">
              <a:lnSpc>
                <a:spcPct val="100000"/>
              </a:lnSpc>
              <a:spcAft>
                <a:spcPts val="0"/>
              </a:spcAft>
              <a:defRPr lang="en-US" b="0" dirty="0">
                <a:latin typeface="+mj-lt"/>
              </a:defRPr>
            </a:lvl1pPr>
          </a:lstStyle>
          <a:p>
            <a:pPr lvl="0">
              <a:spcBef>
                <a:spcPts val="0"/>
              </a:spcBef>
            </a:pPr>
            <a:r>
              <a:rPr lang="en-US" dirty="0"/>
              <a:t>Click to add section or document title</a:t>
            </a:r>
          </a:p>
        </p:txBody>
      </p:sp>
    </p:spTree>
    <p:extLst>
      <p:ext uri="{BB962C8B-B14F-4D97-AF65-F5344CB8AC3E}">
        <p14:creationId xmlns:p14="http://schemas.microsoft.com/office/powerpoint/2010/main" val="414771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6" name="Guidance"/>
          <p:cNvGrpSpPr/>
          <p:nvPr userDrawn="1"/>
        </p:nvGrpSpPr>
        <p:grpSpPr>
          <a:xfrm>
            <a:off x="-2059269" y="295668"/>
            <a:ext cx="1910220" cy="362663"/>
            <a:chOff x="-1638077" y="426122"/>
            <a:chExt cx="1519514" cy="362663"/>
          </a:xfrm>
        </p:grpSpPr>
        <p:cxnSp>
          <p:nvCxnSpPr>
            <p:cNvPr id="12"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
        <p:nvSpPr>
          <p:cNvPr id="4" name="Content Placeholder 1"/>
          <p:cNvSpPr>
            <a:spLocks noGrp="1"/>
          </p:cNvSpPr>
          <p:nvPr>
            <p:ph sz="quarter" idx="10" hasCustomPrompt="1"/>
          </p:nvPr>
        </p:nvSpPr>
        <p:spPr>
          <a:xfrm>
            <a:off x="431999" y="1368000"/>
            <a:ext cx="12564000" cy="5292951"/>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ection Placeholder"/>
          <p:cNvSpPr>
            <a:spLocks noGrp="1"/>
          </p:cNvSpPr>
          <p:nvPr>
            <p:ph type="body" sz="quarter" idx="11" hasCustomPrompt="1"/>
          </p:nvPr>
        </p:nvSpPr>
        <p:spPr>
          <a:xfrm>
            <a:off x="431999" y="374248"/>
            <a:ext cx="10609956" cy="305891"/>
          </a:xfrm>
        </p:spPr>
        <p:txBody>
          <a:bodyPr vert="horz" lIns="0" tIns="0" rIns="0" bIns="0" rtlCol="0" anchor="b">
            <a:noAutofit/>
          </a:bodyPr>
          <a:lstStyle>
            <a:lvl1pPr algn="l">
              <a:lnSpc>
                <a:spcPct val="100000"/>
              </a:lnSpc>
              <a:spcAft>
                <a:spcPts val="0"/>
              </a:spcAft>
              <a:defRPr lang="en-US" b="0" dirty="0">
                <a:latin typeface="+mj-lt"/>
              </a:defRPr>
            </a:lvl1pPr>
          </a:lstStyle>
          <a:p>
            <a:pPr lvl="0">
              <a:spcBef>
                <a:spcPts val="0"/>
              </a:spcBef>
            </a:pPr>
            <a:r>
              <a:rPr lang="en-US" dirty="0"/>
              <a:t>Click to add section or document title</a:t>
            </a:r>
          </a:p>
        </p:txBody>
      </p:sp>
      <p:sp>
        <p:nvSpPr>
          <p:cNvPr id="3" name="Title 2">
            <a:extLst>
              <a:ext uri="{FF2B5EF4-FFF2-40B4-BE49-F238E27FC236}">
                <a16:creationId xmlns="" xmlns:a16="http://schemas.microsoft.com/office/drawing/2014/main" id="{9D895CFA-7125-4DD6-94C8-25AF43CDBB7D}"/>
              </a:ext>
            </a:extLst>
          </p:cNvPr>
          <p:cNvSpPr>
            <a:spLocks noGrp="1"/>
          </p:cNvSpPr>
          <p:nvPr>
            <p:ph type="title" hasCustomPrompt="1"/>
          </p:nvPr>
        </p:nvSpPr>
        <p:spPr>
          <a:xfrm>
            <a:off x="432000" y="759866"/>
            <a:ext cx="10609957" cy="379263"/>
          </a:xfrm>
          <a:prstGeom prst="rect">
            <a:avLst/>
          </a:prstGeom>
        </p:spPr>
        <p:txBody>
          <a:bodyPr l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p>
        </p:txBody>
      </p:sp>
      <p:sp>
        <p:nvSpPr>
          <p:cNvPr id="10" name="Page number">
            <a:extLst>
              <a:ext uri="{FF2B5EF4-FFF2-40B4-BE49-F238E27FC236}">
                <a16:creationId xmlns="" xmlns:a16="http://schemas.microsoft.com/office/drawing/2014/main" id="{D41ABB3A-85A1-4FC9-B7A4-00FEF73BB3DB}"/>
              </a:ext>
            </a:extLst>
          </p:cNvPr>
          <p:cNvSpPr txBox="1"/>
          <p:nvPr userDrawn="1"/>
        </p:nvSpPr>
        <p:spPr>
          <a:xfrm>
            <a:off x="12331551" y="7296778"/>
            <a:ext cx="678849" cy="96970"/>
          </a:xfrm>
          <a:prstGeom prst="rect">
            <a:avLst/>
          </a:prstGeom>
        </p:spPr>
        <p:txBody>
          <a:bodyPr vert="horz" lIns="0" tIns="0" rIns="0" bIns="0" rtlCol="0" anchor="ctr">
            <a:noAutofit/>
          </a:bodyPr>
          <a:lstStyle>
            <a:defPPr>
              <a:defRPr lang="en-US"/>
            </a:defPPr>
            <a:lvl1pPr algn="r">
              <a:defRPr sz="1200">
                <a:solidFill>
                  <a:schemeClr val="tx1">
                    <a:tint val="75000"/>
                  </a:schemeClr>
                </a:solidFill>
              </a:defRPr>
            </a:lvl1pPr>
            <a:lvl8pPr marL="0" lvl="7" algn="r" defTabSz="1007943">
              <a:lnSpc>
                <a:spcPct val="90000"/>
              </a:lnSpc>
              <a:spcBef>
                <a:spcPts val="551"/>
              </a:spcBef>
              <a:defRPr sz="700" baseline="0"/>
            </a:lvl8pPr>
          </a:lstStyle>
          <a:p>
            <a:pPr lvl="7" algn="r">
              <a:buFontTx/>
              <a:buNone/>
            </a:pPr>
            <a:fld id="{E32D2109-785C-40A3-A389-1D12210AA4F1}" type="slidenum">
              <a:rPr lang="en-US" sz="800" i="0" smtClean="0">
                <a:solidFill>
                  <a:schemeClr val="tx2"/>
                </a:solidFill>
                <a:latin typeface="+mj-lt"/>
              </a:rPr>
              <a:pPr lvl="7" algn="r">
                <a:buFontTx/>
                <a:buNone/>
              </a:pPr>
              <a:t>‹#›</a:t>
            </a:fld>
            <a:endParaRPr lang="en-US" sz="800" i="0" dirty="0">
              <a:solidFill>
                <a:schemeClr val="tx2"/>
              </a:solidFill>
              <a:latin typeface="+mj-lt"/>
            </a:endParaRPr>
          </a:p>
        </p:txBody>
      </p:sp>
      <p:sp>
        <p:nvSpPr>
          <p:cNvPr id="2" name="Rectangle 1">
            <a:extLst>
              <a:ext uri="{FF2B5EF4-FFF2-40B4-BE49-F238E27FC236}">
                <a16:creationId xmlns="" xmlns:a16="http://schemas.microsoft.com/office/drawing/2014/main" id="{03A08C19-DE43-4D8D-B7F6-05135A7AD1EF}"/>
              </a:ext>
            </a:extLst>
          </p:cNvPr>
          <p:cNvSpPr/>
          <p:nvPr userDrawn="1"/>
        </p:nvSpPr>
        <p:spPr>
          <a:xfrm>
            <a:off x="11185971" y="6948983"/>
            <a:ext cx="1679290" cy="557199"/>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Tree>
    <p:extLst>
      <p:ext uri="{BB962C8B-B14F-4D97-AF65-F5344CB8AC3E}">
        <p14:creationId xmlns:p14="http://schemas.microsoft.com/office/powerpoint/2010/main" val="120736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Objects, Vertical">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6810375" y="1368000"/>
            <a:ext cx="6199200"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432000" y="1368000"/>
            <a:ext cx="6199200"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ection Placeholder"/>
          <p:cNvSpPr>
            <a:spLocks noGrp="1"/>
          </p:cNvSpPr>
          <p:nvPr>
            <p:ph type="body" sz="quarter" idx="11" hasCustomPrompt="1"/>
          </p:nvPr>
        </p:nvSpPr>
        <p:spPr>
          <a:xfrm>
            <a:off x="431999" y="374139"/>
            <a:ext cx="10609200" cy="306000"/>
          </a:xfrm>
        </p:spPr>
        <p:txBody>
          <a:bodyPr vert="horz" lIns="0" tIns="0" rIns="0" bIns="0" rtlCol="0" anchor="b">
            <a:noAutofit/>
          </a:bodyPr>
          <a:lstStyle>
            <a:lvl1pPr>
              <a:defRPr lang="en-US" sz="2000" b="0" i="0" kern="1200" dirty="0">
                <a:solidFill>
                  <a:schemeClr val="accent2"/>
                </a:solidFill>
                <a:latin typeface="+mj-lt"/>
                <a:ea typeface="+mn-ea"/>
                <a:cs typeface="+mn-cs"/>
              </a:defRPr>
            </a:lvl1pPr>
          </a:lstStyle>
          <a:p>
            <a:pPr marL="0" lvl="0" indent="0" algn="l" defTabSz="1267212" rtl="0" eaLnBrk="1" latinLnBrk="0" hangingPunct="1">
              <a:lnSpc>
                <a:spcPct val="100000"/>
              </a:lnSpc>
              <a:spcBef>
                <a:spcPts val="0"/>
              </a:spcBef>
              <a:spcAft>
                <a:spcPts val="0"/>
              </a:spcAft>
              <a:buFont typeface="Source Sans Pro" panose="020B0604020202020204" pitchFamily="34" charset="0"/>
              <a:buNone/>
            </a:pPr>
            <a:r>
              <a:rPr lang="en-US" dirty="0"/>
              <a:t>Click to add section or document title</a:t>
            </a:r>
          </a:p>
        </p:txBody>
      </p:sp>
      <p:sp>
        <p:nvSpPr>
          <p:cNvPr id="3" name="Title 2">
            <a:extLst>
              <a:ext uri="{FF2B5EF4-FFF2-40B4-BE49-F238E27FC236}">
                <a16:creationId xmlns="" xmlns:a16="http://schemas.microsoft.com/office/drawing/2014/main" id="{41B9D6C8-DF8A-4CAC-90FA-69A3E5DBC39A}"/>
              </a:ext>
            </a:extLst>
          </p:cNvPr>
          <p:cNvSpPr>
            <a:spLocks noGrp="1"/>
          </p:cNvSpPr>
          <p:nvPr>
            <p:ph type="title" hasCustomPrompt="1"/>
          </p:nvPr>
        </p:nvSpPr>
        <p:spPr>
          <a:xfrm>
            <a:off x="432000" y="754215"/>
            <a:ext cx="10609200" cy="384914"/>
          </a:xfrm>
        </p:spPr>
        <p:txBody>
          <a:bodyPr lIns="0" tIns="46800" r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p>
        </p:txBody>
      </p:sp>
      <p:grpSp>
        <p:nvGrpSpPr>
          <p:cNvPr id="16" name="Guidance">
            <a:extLst>
              <a:ext uri="{FF2B5EF4-FFF2-40B4-BE49-F238E27FC236}">
                <a16:creationId xmlns="" xmlns:a16="http://schemas.microsoft.com/office/drawing/2014/main" id="{59BBDF4F-53E1-4CCF-B3CD-B5A65FD80CD0}"/>
              </a:ext>
            </a:extLst>
          </p:cNvPr>
          <p:cNvGrpSpPr/>
          <p:nvPr userDrawn="1"/>
        </p:nvGrpSpPr>
        <p:grpSpPr>
          <a:xfrm>
            <a:off x="-2059269" y="295668"/>
            <a:ext cx="1910220" cy="362663"/>
            <a:chOff x="-1638077" y="426122"/>
            <a:chExt cx="1519514" cy="362663"/>
          </a:xfrm>
        </p:grpSpPr>
        <p:cxnSp>
          <p:nvCxnSpPr>
            <p:cNvPr id="17" name="Guidance Arrow 1">
              <a:extLst>
                <a:ext uri="{FF2B5EF4-FFF2-40B4-BE49-F238E27FC236}">
                  <a16:creationId xmlns="" xmlns:a16="http://schemas.microsoft.com/office/drawing/2014/main" id="{FFC4A399-6AE3-435D-8C9F-D5B4719C0AF4}"/>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Guidance Text 1">
              <a:extLst>
                <a:ext uri="{FF2B5EF4-FFF2-40B4-BE49-F238E27FC236}">
                  <a16:creationId xmlns="" xmlns:a16="http://schemas.microsoft.com/office/drawing/2014/main" id="{EC1E71E0-FD67-439C-9719-9382A1C025C0}"/>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2192642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Right Caption">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31999" y="1368000"/>
            <a:ext cx="9343825"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ection Placeholder"/>
          <p:cNvSpPr>
            <a:spLocks noGrp="1"/>
          </p:cNvSpPr>
          <p:nvPr>
            <p:ph type="body" sz="quarter" idx="11" hasCustomPrompt="1"/>
          </p:nvPr>
        </p:nvSpPr>
        <p:spPr>
          <a:xfrm>
            <a:off x="431999" y="374139"/>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p>
        </p:txBody>
      </p:sp>
      <p:sp>
        <p:nvSpPr>
          <p:cNvPr id="9" name="Content Placeholder 2">
            <a:extLst>
              <a:ext uri="{FF2B5EF4-FFF2-40B4-BE49-F238E27FC236}">
                <a16:creationId xmlns="" xmlns:a16="http://schemas.microsoft.com/office/drawing/2014/main" id="{A39F8322-E75D-4841-91BB-F03EBE9D32A1}"/>
              </a:ext>
            </a:extLst>
          </p:cNvPr>
          <p:cNvSpPr>
            <a:spLocks noGrp="1"/>
          </p:cNvSpPr>
          <p:nvPr>
            <p:ph sz="quarter" idx="12" hasCustomPrompt="1"/>
          </p:nvPr>
        </p:nvSpPr>
        <p:spPr>
          <a:xfrm>
            <a:off x="9961835" y="1368000"/>
            <a:ext cx="3048564"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 xmlns:a16="http://schemas.microsoft.com/office/drawing/2014/main" id="{504B8576-C97F-450B-AF7C-9C822B81252D}"/>
              </a:ext>
            </a:extLst>
          </p:cNvPr>
          <p:cNvSpPr>
            <a:spLocks noGrp="1"/>
          </p:cNvSpPr>
          <p:nvPr>
            <p:ph type="title" hasCustomPrompt="1"/>
          </p:nvPr>
        </p:nvSpPr>
        <p:spPr>
          <a:xfrm>
            <a:off x="432275" y="754215"/>
            <a:ext cx="10609200" cy="384914"/>
          </a:xfrm>
        </p:spPr>
        <p:txBody>
          <a:bodyPr l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a:t>Click to add title</a:t>
            </a:r>
            <a:endParaRPr lang="en-US" dirty="0"/>
          </a:p>
        </p:txBody>
      </p:sp>
      <p:grpSp>
        <p:nvGrpSpPr>
          <p:cNvPr id="12" name="Guidance">
            <a:extLst>
              <a:ext uri="{FF2B5EF4-FFF2-40B4-BE49-F238E27FC236}">
                <a16:creationId xmlns="" xmlns:a16="http://schemas.microsoft.com/office/drawing/2014/main" id="{8BBEF967-7A57-44E2-82CB-731E6A47DEED}"/>
              </a:ext>
            </a:extLst>
          </p:cNvPr>
          <p:cNvGrpSpPr/>
          <p:nvPr userDrawn="1"/>
        </p:nvGrpSpPr>
        <p:grpSpPr>
          <a:xfrm>
            <a:off x="-2059269" y="295668"/>
            <a:ext cx="1910220" cy="362663"/>
            <a:chOff x="-1638077" y="426122"/>
            <a:chExt cx="1519514" cy="362663"/>
          </a:xfrm>
        </p:grpSpPr>
        <p:cxnSp>
          <p:nvCxnSpPr>
            <p:cNvPr id="13" name="Guidance Arrow 1">
              <a:extLst>
                <a:ext uri="{FF2B5EF4-FFF2-40B4-BE49-F238E27FC236}">
                  <a16:creationId xmlns="" xmlns:a16="http://schemas.microsoft.com/office/drawing/2014/main" id="{E0BDBE6C-F311-4ED7-8111-E6085F05E467}"/>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Guidance Text 1">
              <a:extLst>
                <a:ext uri="{FF2B5EF4-FFF2-40B4-BE49-F238E27FC236}">
                  <a16:creationId xmlns="" xmlns:a16="http://schemas.microsoft.com/office/drawing/2014/main" id="{601AE108-F079-49B9-932F-D8638E8A9B16}"/>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412468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Quarter Objects">
    <p:spTree>
      <p:nvGrpSpPr>
        <p:cNvPr id="1" name=""/>
        <p:cNvGrpSpPr/>
        <p:nvPr/>
      </p:nvGrpSpPr>
      <p:grpSpPr>
        <a:xfrm>
          <a:off x="0" y="0"/>
          <a:ext cx="0" cy="0"/>
          <a:chOff x="0" y="0"/>
          <a:chExt cx="0" cy="0"/>
        </a:xfrm>
      </p:grpSpPr>
      <p:sp>
        <p:nvSpPr>
          <p:cNvPr id="27" name="Content Placeholder 4">
            <a:extLst>
              <a:ext uri="{FF2B5EF4-FFF2-40B4-BE49-F238E27FC236}">
                <a16:creationId xmlns="" xmlns:a16="http://schemas.microsoft.com/office/drawing/2014/main" id="{BF44F2C6-878C-49AD-86A3-E4F9C81B6A17}"/>
              </a:ext>
            </a:extLst>
          </p:cNvPr>
          <p:cNvSpPr>
            <a:spLocks noGrp="1"/>
          </p:cNvSpPr>
          <p:nvPr>
            <p:ph sz="quarter" idx="15" hasCustomPrompt="1"/>
          </p:nvPr>
        </p:nvSpPr>
        <p:spPr>
          <a:xfrm>
            <a:off x="6829200" y="4356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3">
            <a:extLst>
              <a:ext uri="{FF2B5EF4-FFF2-40B4-BE49-F238E27FC236}">
                <a16:creationId xmlns="" xmlns:a16="http://schemas.microsoft.com/office/drawing/2014/main" id="{A44EB6E1-603C-49EE-B1C0-8A0BB39A79DB}"/>
              </a:ext>
            </a:extLst>
          </p:cNvPr>
          <p:cNvSpPr>
            <a:spLocks noGrp="1"/>
          </p:cNvSpPr>
          <p:nvPr>
            <p:ph sz="quarter" idx="12" hasCustomPrompt="1"/>
          </p:nvPr>
        </p:nvSpPr>
        <p:spPr>
          <a:xfrm>
            <a:off x="432000" y="4356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
            <a:extLst>
              <a:ext uri="{FF2B5EF4-FFF2-40B4-BE49-F238E27FC236}">
                <a16:creationId xmlns="" xmlns:a16="http://schemas.microsoft.com/office/drawing/2014/main" id="{2457269A-0502-42B1-8EFE-2C220E0E957F}"/>
              </a:ext>
            </a:extLst>
          </p:cNvPr>
          <p:cNvSpPr>
            <a:spLocks noGrp="1"/>
          </p:cNvSpPr>
          <p:nvPr>
            <p:ph sz="quarter" idx="14" hasCustomPrompt="1"/>
          </p:nvPr>
        </p:nvSpPr>
        <p:spPr>
          <a:xfrm>
            <a:off x="6829200" y="1368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1">
            <a:extLst>
              <a:ext uri="{FF2B5EF4-FFF2-40B4-BE49-F238E27FC236}">
                <a16:creationId xmlns="" xmlns:a16="http://schemas.microsoft.com/office/drawing/2014/main" id="{6FEE4595-13BB-4EF8-8A7F-7F4BA9EE4DFD}"/>
              </a:ext>
            </a:extLst>
          </p:cNvPr>
          <p:cNvSpPr>
            <a:spLocks noGrp="1"/>
          </p:cNvSpPr>
          <p:nvPr>
            <p:ph sz="quarter" idx="10" hasCustomPrompt="1"/>
          </p:nvPr>
        </p:nvSpPr>
        <p:spPr>
          <a:xfrm>
            <a:off x="432000" y="1368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ection Placeholder"/>
          <p:cNvSpPr>
            <a:spLocks noGrp="1"/>
          </p:cNvSpPr>
          <p:nvPr>
            <p:ph type="body" sz="quarter" idx="11" hasCustomPrompt="1"/>
          </p:nvPr>
        </p:nvSpPr>
        <p:spPr>
          <a:xfrm>
            <a:off x="431999" y="374138"/>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p>
        </p:txBody>
      </p:sp>
      <p:sp>
        <p:nvSpPr>
          <p:cNvPr id="3" name="Title 2">
            <a:extLst>
              <a:ext uri="{FF2B5EF4-FFF2-40B4-BE49-F238E27FC236}">
                <a16:creationId xmlns="" xmlns:a16="http://schemas.microsoft.com/office/drawing/2014/main" id="{FC5A05A5-E949-4255-8EA9-24090C2E7544}"/>
              </a:ext>
            </a:extLst>
          </p:cNvPr>
          <p:cNvSpPr>
            <a:spLocks noGrp="1"/>
          </p:cNvSpPr>
          <p:nvPr>
            <p:ph type="title" hasCustomPrompt="1"/>
          </p:nvPr>
        </p:nvSpPr>
        <p:spPr>
          <a:xfrm>
            <a:off x="432275" y="754215"/>
            <a:ext cx="10609200" cy="384914"/>
          </a:xfrm>
        </p:spPr>
        <p:txBody>
          <a:bodyPr l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p>
        </p:txBody>
      </p:sp>
      <p:grpSp>
        <p:nvGrpSpPr>
          <p:cNvPr id="13" name="Guidance">
            <a:extLst>
              <a:ext uri="{FF2B5EF4-FFF2-40B4-BE49-F238E27FC236}">
                <a16:creationId xmlns="" xmlns:a16="http://schemas.microsoft.com/office/drawing/2014/main" id="{D957027B-ECB0-453C-BFC6-A19B11EBCE38}"/>
              </a:ext>
            </a:extLst>
          </p:cNvPr>
          <p:cNvGrpSpPr/>
          <p:nvPr userDrawn="1"/>
        </p:nvGrpSpPr>
        <p:grpSpPr>
          <a:xfrm>
            <a:off x="-2059269" y="295668"/>
            <a:ext cx="1910220" cy="362663"/>
            <a:chOff x="-1638077" y="426122"/>
            <a:chExt cx="1519514" cy="362663"/>
          </a:xfrm>
        </p:grpSpPr>
        <p:cxnSp>
          <p:nvCxnSpPr>
            <p:cNvPr id="16" name="Guidance Arrow 1">
              <a:extLst>
                <a:ext uri="{FF2B5EF4-FFF2-40B4-BE49-F238E27FC236}">
                  <a16:creationId xmlns="" xmlns:a16="http://schemas.microsoft.com/office/drawing/2014/main" id="{AA5C761A-0D64-4D21-8B9E-6AC5F7C8B379}"/>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Guidance Text 1">
              <a:extLst>
                <a:ext uri="{FF2B5EF4-FFF2-40B4-BE49-F238E27FC236}">
                  <a16:creationId xmlns="" xmlns:a16="http://schemas.microsoft.com/office/drawing/2014/main" id="{7F835AD1-1221-48D2-8B7F-08295DDDA82C}"/>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113315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Object Top, One Object Bottom">
    <p:spTree>
      <p:nvGrpSpPr>
        <p:cNvPr id="1" name=""/>
        <p:cNvGrpSpPr/>
        <p:nvPr/>
      </p:nvGrpSpPr>
      <p:grpSpPr>
        <a:xfrm>
          <a:off x="0" y="0"/>
          <a:ext cx="0" cy="0"/>
          <a:chOff x="0" y="0"/>
          <a:chExt cx="0" cy="0"/>
        </a:xfrm>
      </p:grpSpPr>
      <p:sp>
        <p:nvSpPr>
          <p:cNvPr id="11" name="Content Placeholder 2"/>
          <p:cNvSpPr>
            <a:spLocks noGrp="1"/>
          </p:cNvSpPr>
          <p:nvPr>
            <p:ph sz="quarter" idx="12" hasCustomPrompt="1"/>
          </p:nvPr>
        </p:nvSpPr>
        <p:spPr>
          <a:xfrm>
            <a:off x="431999" y="4337875"/>
            <a:ext cx="125784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431999" y="1368000"/>
            <a:ext cx="125784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ection Placeholder"/>
          <p:cNvSpPr>
            <a:spLocks noGrp="1"/>
          </p:cNvSpPr>
          <p:nvPr>
            <p:ph type="body" sz="quarter" idx="11" hasCustomPrompt="1"/>
          </p:nvPr>
        </p:nvSpPr>
        <p:spPr>
          <a:xfrm>
            <a:off x="432000" y="374139"/>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p>
        </p:txBody>
      </p:sp>
      <p:sp>
        <p:nvSpPr>
          <p:cNvPr id="2" name="Title 1">
            <a:extLst>
              <a:ext uri="{FF2B5EF4-FFF2-40B4-BE49-F238E27FC236}">
                <a16:creationId xmlns="" xmlns:a16="http://schemas.microsoft.com/office/drawing/2014/main" id="{6EACCE5A-C1DE-4A2A-8864-4E54FE2B74B8}"/>
              </a:ext>
            </a:extLst>
          </p:cNvPr>
          <p:cNvSpPr>
            <a:spLocks noGrp="1"/>
          </p:cNvSpPr>
          <p:nvPr>
            <p:ph type="title" hasCustomPrompt="1"/>
          </p:nvPr>
        </p:nvSpPr>
        <p:spPr>
          <a:xfrm>
            <a:off x="432275" y="754215"/>
            <a:ext cx="10609200" cy="384914"/>
          </a:xfrm>
        </p:spPr>
        <p:txBody>
          <a:bodyPr l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p>
        </p:txBody>
      </p:sp>
      <p:grpSp>
        <p:nvGrpSpPr>
          <p:cNvPr id="12" name="Guidance">
            <a:extLst>
              <a:ext uri="{FF2B5EF4-FFF2-40B4-BE49-F238E27FC236}">
                <a16:creationId xmlns="" xmlns:a16="http://schemas.microsoft.com/office/drawing/2014/main" id="{55B24E05-AC6C-4B2D-A5F9-A0018C46254D}"/>
              </a:ext>
            </a:extLst>
          </p:cNvPr>
          <p:cNvGrpSpPr/>
          <p:nvPr userDrawn="1"/>
        </p:nvGrpSpPr>
        <p:grpSpPr>
          <a:xfrm>
            <a:off x="-2059269" y="295668"/>
            <a:ext cx="1910220" cy="362663"/>
            <a:chOff x="-1638077" y="426122"/>
            <a:chExt cx="1519514" cy="362663"/>
          </a:xfrm>
        </p:grpSpPr>
        <p:cxnSp>
          <p:nvCxnSpPr>
            <p:cNvPr id="13" name="Guidance Arrow 1">
              <a:extLst>
                <a:ext uri="{FF2B5EF4-FFF2-40B4-BE49-F238E27FC236}">
                  <a16:creationId xmlns="" xmlns:a16="http://schemas.microsoft.com/office/drawing/2014/main" id="{D65313BF-6CCE-4CDF-A432-8AF6870F5ACB}"/>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Guidance Text 1">
              <a:extLst>
                <a:ext uri="{FF2B5EF4-FFF2-40B4-BE49-F238E27FC236}">
                  <a16:creationId xmlns="" xmlns:a16="http://schemas.microsoft.com/office/drawing/2014/main" id="{536CE970-74C9-40C8-98BD-D84A2B3993D5}"/>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297089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Object Top, Two Objects Bottom">
    <p:spTree>
      <p:nvGrpSpPr>
        <p:cNvPr id="1" name=""/>
        <p:cNvGrpSpPr/>
        <p:nvPr/>
      </p:nvGrpSpPr>
      <p:grpSpPr>
        <a:xfrm>
          <a:off x="0" y="0"/>
          <a:ext cx="0" cy="0"/>
          <a:chOff x="0" y="0"/>
          <a:chExt cx="0" cy="0"/>
        </a:xfrm>
      </p:grpSpPr>
      <p:sp>
        <p:nvSpPr>
          <p:cNvPr id="12" name="Content Placeholder 3"/>
          <p:cNvSpPr>
            <a:spLocks noGrp="1"/>
          </p:cNvSpPr>
          <p:nvPr>
            <p:ph sz="quarter" idx="13" hasCustomPrompt="1"/>
          </p:nvPr>
        </p:nvSpPr>
        <p:spPr>
          <a:xfrm>
            <a:off x="6810375" y="4337050"/>
            <a:ext cx="61920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2" hasCustomPrompt="1"/>
          </p:nvPr>
        </p:nvSpPr>
        <p:spPr>
          <a:xfrm>
            <a:off x="432000" y="4337050"/>
            <a:ext cx="61920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431999" y="1368000"/>
            <a:ext cx="125640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ection Placeholder"/>
          <p:cNvSpPr>
            <a:spLocks noGrp="1"/>
          </p:cNvSpPr>
          <p:nvPr>
            <p:ph type="body" sz="quarter" idx="11" hasCustomPrompt="1"/>
          </p:nvPr>
        </p:nvSpPr>
        <p:spPr>
          <a:xfrm>
            <a:off x="432000" y="374139"/>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p>
        </p:txBody>
      </p:sp>
      <p:sp>
        <p:nvSpPr>
          <p:cNvPr id="2" name="Title 1">
            <a:extLst>
              <a:ext uri="{FF2B5EF4-FFF2-40B4-BE49-F238E27FC236}">
                <a16:creationId xmlns="" xmlns:a16="http://schemas.microsoft.com/office/drawing/2014/main" id="{B1C6A348-6205-498D-9CE0-D87F3AE9F722}"/>
              </a:ext>
            </a:extLst>
          </p:cNvPr>
          <p:cNvSpPr>
            <a:spLocks noGrp="1"/>
          </p:cNvSpPr>
          <p:nvPr>
            <p:ph type="title" hasCustomPrompt="1"/>
          </p:nvPr>
        </p:nvSpPr>
        <p:spPr>
          <a:xfrm>
            <a:off x="432275" y="754215"/>
            <a:ext cx="10609200" cy="384914"/>
          </a:xfrm>
        </p:spPr>
        <p:txBody>
          <a:bodyPr lIns="0">
            <a:noAutofit/>
          </a:bodyPr>
          <a:lstStyle>
            <a:lvl1pPr algn="l" defTabSz="1267212" rtl="0" eaLnBrk="1" latinLnBrk="0" hangingPunct="1">
              <a:lnSpc>
                <a:spcPct val="100000"/>
              </a:lnSpc>
              <a:spcBef>
                <a:spcPct val="0"/>
              </a:spcBef>
              <a:buNone/>
              <a:defRPr lang="en-US" sz="2400" b="1" kern="1200" dirty="0">
                <a:solidFill>
                  <a:schemeClr val="tx2"/>
                </a:solidFill>
                <a:latin typeface="+mj-lt"/>
                <a:ea typeface="+mj-ea"/>
                <a:cs typeface="+mj-cs"/>
              </a:defRPr>
            </a:lvl1pPr>
          </a:lstStyle>
          <a:p>
            <a:r>
              <a:rPr lang="en-US" dirty="0"/>
              <a:t>Click to add title</a:t>
            </a:r>
          </a:p>
        </p:txBody>
      </p:sp>
      <p:grpSp>
        <p:nvGrpSpPr>
          <p:cNvPr id="13" name="Guidance">
            <a:extLst>
              <a:ext uri="{FF2B5EF4-FFF2-40B4-BE49-F238E27FC236}">
                <a16:creationId xmlns="" xmlns:a16="http://schemas.microsoft.com/office/drawing/2014/main" id="{ABCB4460-5216-41BB-971E-1D7EE2FF7E7C}"/>
              </a:ext>
            </a:extLst>
          </p:cNvPr>
          <p:cNvGrpSpPr/>
          <p:nvPr userDrawn="1"/>
        </p:nvGrpSpPr>
        <p:grpSpPr>
          <a:xfrm>
            <a:off x="-2059269" y="295668"/>
            <a:ext cx="1910220" cy="362663"/>
            <a:chOff x="-1638077" y="426122"/>
            <a:chExt cx="1519514" cy="362663"/>
          </a:xfrm>
        </p:grpSpPr>
        <p:cxnSp>
          <p:nvCxnSpPr>
            <p:cNvPr id="14" name="Guidance Arrow 1">
              <a:extLst>
                <a:ext uri="{FF2B5EF4-FFF2-40B4-BE49-F238E27FC236}">
                  <a16:creationId xmlns="" xmlns:a16="http://schemas.microsoft.com/office/drawing/2014/main" id="{11D8F244-B709-43AF-A43B-3E885A1A0184}"/>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Guidance Text 1">
              <a:extLst>
                <a:ext uri="{FF2B5EF4-FFF2-40B4-BE49-F238E27FC236}">
                  <a16:creationId xmlns="" xmlns:a16="http://schemas.microsoft.com/office/drawing/2014/main" id="{28575260-B7E3-42F5-8388-B7E8F7E2BBAF}"/>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129983435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tags" Target="../tags/tag13.xml"/><Relationship Id="rId117" Type="http://schemas.openxmlformats.org/officeDocument/2006/relationships/tags" Target="../tags/tag104.xml"/><Relationship Id="rId21" Type="http://schemas.openxmlformats.org/officeDocument/2006/relationships/tags" Target="../tags/tag8.xml"/><Relationship Id="rId42" Type="http://schemas.openxmlformats.org/officeDocument/2006/relationships/tags" Target="../tags/tag29.xml"/><Relationship Id="rId47" Type="http://schemas.openxmlformats.org/officeDocument/2006/relationships/tags" Target="../tags/tag34.xml"/><Relationship Id="rId63" Type="http://schemas.openxmlformats.org/officeDocument/2006/relationships/tags" Target="../tags/tag50.xml"/><Relationship Id="rId68" Type="http://schemas.openxmlformats.org/officeDocument/2006/relationships/tags" Target="../tags/tag55.xml"/><Relationship Id="rId84" Type="http://schemas.openxmlformats.org/officeDocument/2006/relationships/tags" Target="../tags/tag71.xml"/><Relationship Id="rId89" Type="http://schemas.openxmlformats.org/officeDocument/2006/relationships/tags" Target="../tags/tag76.xml"/><Relationship Id="rId112" Type="http://schemas.openxmlformats.org/officeDocument/2006/relationships/tags" Target="../tags/tag99.xml"/><Relationship Id="rId133" Type="http://schemas.openxmlformats.org/officeDocument/2006/relationships/tags" Target="../tags/tag120.xml"/><Relationship Id="rId138" Type="http://schemas.openxmlformats.org/officeDocument/2006/relationships/image" Target="../media/image2.png"/><Relationship Id="rId16" Type="http://schemas.openxmlformats.org/officeDocument/2006/relationships/tags" Target="../tags/tag3.xml"/><Relationship Id="rId107" Type="http://schemas.openxmlformats.org/officeDocument/2006/relationships/tags" Target="../tags/tag94.xml"/><Relationship Id="rId11" Type="http://schemas.openxmlformats.org/officeDocument/2006/relationships/slideLayout" Target="../slideLayouts/slideLayout11.xml"/><Relationship Id="rId32" Type="http://schemas.openxmlformats.org/officeDocument/2006/relationships/tags" Target="../tags/tag19.xml"/><Relationship Id="rId37" Type="http://schemas.openxmlformats.org/officeDocument/2006/relationships/tags" Target="../tags/tag24.xml"/><Relationship Id="rId53" Type="http://schemas.openxmlformats.org/officeDocument/2006/relationships/tags" Target="../tags/tag40.xml"/><Relationship Id="rId58" Type="http://schemas.openxmlformats.org/officeDocument/2006/relationships/tags" Target="../tags/tag45.xml"/><Relationship Id="rId74" Type="http://schemas.openxmlformats.org/officeDocument/2006/relationships/tags" Target="../tags/tag61.xml"/><Relationship Id="rId79" Type="http://schemas.openxmlformats.org/officeDocument/2006/relationships/tags" Target="../tags/tag66.xml"/><Relationship Id="rId102" Type="http://schemas.openxmlformats.org/officeDocument/2006/relationships/tags" Target="../tags/tag89.xml"/><Relationship Id="rId123" Type="http://schemas.openxmlformats.org/officeDocument/2006/relationships/tags" Target="../tags/tag110.xml"/><Relationship Id="rId128" Type="http://schemas.openxmlformats.org/officeDocument/2006/relationships/tags" Target="../tags/tag115.xml"/><Relationship Id="rId5" Type="http://schemas.openxmlformats.org/officeDocument/2006/relationships/slideLayout" Target="../slideLayouts/slideLayout5.xml"/><Relationship Id="rId90" Type="http://schemas.openxmlformats.org/officeDocument/2006/relationships/tags" Target="../tags/tag77.xml"/><Relationship Id="rId95" Type="http://schemas.openxmlformats.org/officeDocument/2006/relationships/tags" Target="../tags/tag82.xml"/><Relationship Id="rId22" Type="http://schemas.openxmlformats.org/officeDocument/2006/relationships/tags" Target="../tags/tag9.xml"/><Relationship Id="rId27" Type="http://schemas.openxmlformats.org/officeDocument/2006/relationships/tags" Target="../tags/tag14.xml"/><Relationship Id="rId43" Type="http://schemas.openxmlformats.org/officeDocument/2006/relationships/tags" Target="../tags/tag30.xml"/><Relationship Id="rId48" Type="http://schemas.openxmlformats.org/officeDocument/2006/relationships/tags" Target="../tags/tag35.xml"/><Relationship Id="rId64" Type="http://schemas.openxmlformats.org/officeDocument/2006/relationships/tags" Target="../tags/tag51.xml"/><Relationship Id="rId69" Type="http://schemas.openxmlformats.org/officeDocument/2006/relationships/tags" Target="../tags/tag56.xml"/><Relationship Id="rId113" Type="http://schemas.openxmlformats.org/officeDocument/2006/relationships/tags" Target="../tags/tag100.xml"/><Relationship Id="rId118" Type="http://schemas.openxmlformats.org/officeDocument/2006/relationships/tags" Target="../tags/tag105.xml"/><Relationship Id="rId134" Type="http://schemas.openxmlformats.org/officeDocument/2006/relationships/tags" Target="../tags/tag121.xml"/><Relationship Id="rId139"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tags" Target="../tags/tag38.xml"/><Relationship Id="rId72" Type="http://schemas.openxmlformats.org/officeDocument/2006/relationships/tags" Target="../tags/tag59.xml"/><Relationship Id="rId80" Type="http://schemas.openxmlformats.org/officeDocument/2006/relationships/tags" Target="../tags/tag67.xml"/><Relationship Id="rId85" Type="http://schemas.openxmlformats.org/officeDocument/2006/relationships/tags" Target="../tags/tag72.xml"/><Relationship Id="rId93" Type="http://schemas.openxmlformats.org/officeDocument/2006/relationships/tags" Target="../tags/tag80.xml"/><Relationship Id="rId98" Type="http://schemas.openxmlformats.org/officeDocument/2006/relationships/tags" Target="../tags/tag85.xml"/><Relationship Id="rId121" Type="http://schemas.openxmlformats.org/officeDocument/2006/relationships/tags" Target="../tags/tag10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4.xml"/><Relationship Id="rId25" Type="http://schemas.openxmlformats.org/officeDocument/2006/relationships/tags" Target="../tags/tag12.xml"/><Relationship Id="rId33" Type="http://schemas.openxmlformats.org/officeDocument/2006/relationships/tags" Target="../tags/tag20.xml"/><Relationship Id="rId38" Type="http://schemas.openxmlformats.org/officeDocument/2006/relationships/tags" Target="../tags/tag25.xml"/><Relationship Id="rId46" Type="http://schemas.openxmlformats.org/officeDocument/2006/relationships/tags" Target="../tags/tag33.xml"/><Relationship Id="rId59" Type="http://schemas.openxmlformats.org/officeDocument/2006/relationships/tags" Target="../tags/tag46.xml"/><Relationship Id="rId67" Type="http://schemas.openxmlformats.org/officeDocument/2006/relationships/tags" Target="../tags/tag54.xml"/><Relationship Id="rId103" Type="http://schemas.openxmlformats.org/officeDocument/2006/relationships/tags" Target="../tags/tag90.xml"/><Relationship Id="rId108" Type="http://schemas.openxmlformats.org/officeDocument/2006/relationships/tags" Target="../tags/tag95.xml"/><Relationship Id="rId116" Type="http://schemas.openxmlformats.org/officeDocument/2006/relationships/tags" Target="../tags/tag103.xml"/><Relationship Id="rId124" Type="http://schemas.openxmlformats.org/officeDocument/2006/relationships/tags" Target="../tags/tag111.xml"/><Relationship Id="rId129" Type="http://schemas.openxmlformats.org/officeDocument/2006/relationships/tags" Target="../tags/tag116.xml"/><Relationship Id="rId137" Type="http://schemas.openxmlformats.org/officeDocument/2006/relationships/image" Target="../media/image1.png"/><Relationship Id="rId20" Type="http://schemas.openxmlformats.org/officeDocument/2006/relationships/tags" Target="../tags/tag7.xml"/><Relationship Id="rId41" Type="http://schemas.openxmlformats.org/officeDocument/2006/relationships/tags" Target="../tags/tag28.xml"/><Relationship Id="rId54" Type="http://schemas.openxmlformats.org/officeDocument/2006/relationships/tags" Target="../tags/tag41.xml"/><Relationship Id="rId62" Type="http://schemas.openxmlformats.org/officeDocument/2006/relationships/tags" Target="../tags/tag49.xml"/><Relationship Id="rId70" Type="http://schemas.openxmlformats.org/officeDocument/2006/relationships/tags" Target="../tags/tag57.xml"/><Relationship Id="rId75" Type="http://schemas.openxmlformats.org/officeDocument/2006/relationships/tags" Target="../tags/tag62.xml"/><Relationship Id="rId83" Type="http://schemas.openxmlformats.org/officeDocument/2006/relationships/tags" Target="../tags/tag70.xml"/><Relationship Id="rId88" Type="http://schemas.openxmlformats.org/officeDocument/2006/relationships/tags" Target="../tags/tag75.xml"/><Relationship Id="rId91" Type="http://schemas.openxmlformats.org/officeDocument/2006/relationships/tags" Target="../tags/tag78.xml"/><Relationship Id="rId96" Type="http://schemas.openxmlformats.org/officeDocument/2006/relationships/tags" Target="../tags/tag83.xml"/><Relationship Id="rId111" Type="http://schemas.openxmlformats.org/officeDocument/2006/relationships/tags" Target="../tags/tag98.xml"/><Relationship Id="rId132" Type="http://schemas.openxmlformats.org/officeDocument/2006/relationships/tags" Target="../tags/tag119.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tags" Target="../tags/tag2.xml"/><Relationship Id="rId23" Type="http://schemas.openxmlformats.org/officeDocument/2006/relationships/tags" Target="../tags/tag10.xml"/><Relationship Id="rId28" Type="http://schemas.openxmlformats.org/officeDocument/2006/relationships/tags" Target="../tags/tag15.xml"/><Relationship Id="rId36" Type="http://schemas.openxmlformats.org/officeDocument/2006/relationships/tags" Target="../tags/tag23.xml"/><Relationship Id="rId49" Type="http://schemas.openxmlformats.org/officeDocument/2006/relationships/tags" Target="../tags/tag36.xml"/><Relationship Id="rId57" Type="http://schemas.openxmlformats.org/officeDocument/2006/relationships/tags" Target="../tags/tag44.xml"/><Relationship Id="rId106" Type="http://schemas.openxmlformats.org/officeDocument/2006/relationships/tags" Target="../tags/tag93.xml"/><Relationship Id="rId114" Type="http://schemas.openxmlformats.org/officeDocument/2006/relationships/tags" Target="../tags/tag101.xml"/><Relationship Id="rId119" Type="http://schemas.openxmlformats.org/officeDocument/2006/relationships/tags" Target="../tags/tag106.xml"/><Relationship Id="rId127" Type="http://schemas.openxmlformats.org/officeDocument/2006/relationships/tags" Target="../tags/tag114.xml"/><Relationship Id="rId10" Type="http://schemas.openxmlformats.org/officeDocument/2006/relationships/slideLayout" Target="../slideLayouts/slideLayout10.xml"/><Relationship Id="rId31" Type="http://schemas.openxmlformats.org/officeDocument/2006/relationships/tags" Target="../tags/tag18.xml"/><Relationship Id="rId44" Type="http://schemas.openxmlformats.org/officeDocument/2006/relationships/tags" Target="../tags/tag31.xml"/><Relationship Id="rId52" Type="http://schemas.openxmlformats.org/officeDocument/2006/relationships/tags" Target="../tags/tag39.xml"/><Relationship Id="rId60" Type="http://schemas.openxmlformats.org/officeDocument/2006/relationships/tags" Target="../tags/tag47.xml"/><Relationship Id="rId65" Type="http://schemas.openxmlformats.org/officeDocument/2006/relationships/tags" Target="../tags/tag52.xml"/><Relationship Id="rId73" Type="http://schemas.openxmlformats.org/officeDocument/2006/relationships/tags" Target="../tags/tag60.xml"/><Relationship Id="rId78" Type="http://schemas.openxmlformats.org/officeDocument/2006/relationships/tags" Target="../tags/tag65.xml"/><Relationship Id="rId81" Type="http://schemas.openxmlformats.org/officeDocument/2006/relationships/tags" Target="../tags/tag68.xml"/><Relationship Id="rId86" Type="http://schemas.openxmlformats.org/officeDocument/2006/relationships/tags" Target="../tags/tag73.xml"/><Relationship Id="rId94" Type="http://schemas.openxmlformats.org/officeDocument/2006/relationships/tags" Target="../tags/tag81.xml"/><Relationship Id="rId99" Type="http://schemas.openxmlformats.org/officeDocument/2006/relationships/tags" Target="../tags/tag86.xml"/><Relationship Id="rId101" Type="http://schemas.openxmlformats.org/officeDocument/2006/relationships/tags" Target="../tags/tag88.xml"/><Relationship Id="rId122" Type="http://schemas.openxmlformats.org/officeDocument/2006/relationships/tags" Target="../tags/tag109.xml"/><Relationship Id="rId130" Type="http://schemas.openxmlformats.org/officeDocument/2006/relationships/tags" Target="../tags/tag117.xml"/><Relationship Id="rId135" Type="http://schemas.openxmlformats.org/officeDocument/2006/relationships/tags" Target="../tags/tag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theme" Target="../theme/theme1.xml"/><Relationship Id="rId18" Type="http://schemas.openxmlformats.org/officeDocument/2006/relationships/tags" Target="../tags/tag5.xml"/><Relationship Id="rId39" Type="http://schemas.openxmlformats.org/officeDocument/2006/relationships/tags" Target="../tags/tag26.xml"/><Relationship Id="rId109" Type="http://schemas.openxmlformats.org/officeDocument/2006/relationships/tags" Target="../tags/tag96.xml"/><Relationship Id="rId34" Type="http://schemas.openxmlformats.org/officeDocument/2006/relationships/tags" Target="../tags/tag21.xml"/><Relationship Id="rId50" Type="http://schemas.openxmlformats.org/officeDocument/2006/relationships/tags" Target="../tags/tag37.xml"/><Relationship Id="rId55" Type="http://schemas.openxmlformats.org/officeDocument/2006/relationships/tags" Target="../tags/tag42.xml"/><Relationship Id="rId76" Type="http://schemas.openxmlformats.org/officeDocument/2006/relationships/tags" Target="../tags/tag63.xml"/><Relationship Id="rId97" Type="http://schemas.openxmlformats.org/officeDocument/2006/relationships/tags" Target="../tags/tag84.xml"/><Relationship Id="rId104" Type="http://schemas.openxmlformats.org/officeDocument/2006/relationships/tags" Target="../tags/tag91.xml"/><Relationship Id="rId120" Type="http://schemas.openxmlformats.org/officeDocument/2006/relationships/tags" Target="../tags/tag107.xml"/><Relationship Id="rId125" Type="http://schemas.openxmlformats.org/officeDocument/2006/relationships/tags" Target="../tags/tag112.xml"/><Relationship Id="rId7" Type="http://schemas.openxmlformats.org/officeDocument/2006/relationships/slideLayout" Target="../slideLayouts/slideLayout7.xml"/><Relationship Id="rId71" Type="http://schemas.openxmlformats.org/officeDocument/2006/relationships/tags" Target="../tags/tag58.xml"/><Relationship Id="rId92" Type="http://schemas.openxmlformats.org/officeDocument/2006/relationships/tags" Target="../tags/tag79.xml"/><Relationship Id="rId2" Type="http://schemas.openxmlformats.org/officeDocument/2006/relationships/slideLayout" Target="../slideLayouts/slideLayout2.xml"/><Relationship Id="rId29" Type="http://schemas.openxmlformats.org/officeDocument/2006/relationships/tags" Target="../tags/tag16.xml"/><Relationship Id="rId24" Type="http://schemas.openxmlformats.org/officeDocument/2006/relationships/tags" Target="../tags/tag11.xml"/><Relationship Id="rId40" Type="http://schemas.openxmlformats.org/officeDocument/2006/relationships/tags" Target="../tags/tag27.xml"/><Relationship Id="rId45" Type="http://schemas.openxmlformats.org/officeDocument/2006/relationships/tags" Target="../tags/tag32.xml"/><Relationship Id="rId66" Type="http://schemas.openxmlformats.org/officeDocument/2006/relationships/tags" Target="../tags/tag53.xml"/><Relationship Id="rId87" Type="http://schemas.openxmlformats.org/officeDocument/2006/relationships/tags" Target="../tags/tag74.xml"/><Relationship Id="rId110" Type="http://schemas.openxmlformats.org/officeDocument/2006/relationships/tags" Target="../tags/tag97.xml"/><Relationship Id="rId115" Type="http://schemas.openxmlformats.org/officeDocument/2006/relationships/tags" Target="../tags/tag102.xml"/><Relationship Id="rId131" Type="http://schemas.openxmlformats.org/officeDocument/2006/relationships/tags" Target="../tags/tag118.xml"/><Relationship Id="rId136" Type="http://schemas.openxmlformats.org/officeDocument/2006/relationships/tags" Target="../tags/tag123.xml"/><Relationship Id="rId61" Type="http://schemas.openxmlformats.org/officeDocument/2006/relationships/tags" Target="../tags/tag48.xml"/><Relationship Id="rId82" Type="http://schemas.openxmlformats.org/officeDocument/2006/relationships/tags" Target="../tags/tag69.xml"/><Relationship Id="rId19" Type="http://schemas.openxmlformats.org/officeDocument/2006/relationships/tags" Target="../tags/tag6.xml"/><Relationship Id="rId14" Type="http://schemas.openxmlformats.org/officeDocument/2006/relationships/tags" Target="../tags/tag1.xml"/><Relationship Id="rId30" Type="http://schemas.openxmlformats.org/officeDocument/2006/relationships/tags" Target="../tags/tag17.xml"/><Relationship Id="rId35" Type="http://schemas.openxmlformats.org/officeDocument/2006/relationships/tags" Target="../tags/tag22.xml"/><Relationship Id="rId56" Type="http://schemas.openxmlformats.org/officeDocument/2006/relationships/tags" Target="../tags/tag43.xml"/><Relationship Id="rId77" Type="http://schemas.openxmlformats.org/officeDocument/2006/relationships/tags" Target="../tags/tag64.xml"/><Relationship Id="rId100" Type="http://schemas.openxmlformats.org/officeDocument/2006/relationships/tags" Target="../tags/tag87.xml"/><Relationship Id="rId105" Type="http://schemas.openxmlformats.org/officeDocument/2006/relationships/tags" Target="../tags/tag92.xml"/><Relationship Id="rId126" Type="http://schemas.openxmlformats.org/officeDocument/2006/relationships/tags" Target="../tags/tag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 xmlns:a16="http://schemas.microsoft.com/office/drawing/2014/main" id="{F4DEEAB6-329F-4CBA-A96D-9E4CA750191F}"/>
              </a:ext>
            </a:extLst>
          </p:cNvPr>
          <p:cNvPicPr>
            <a:picLocks noChangeAspect="1"/>
          </p:cNvPicPr>
          <p:nvPr userDrawn="1"/>
        </p:nvPicPr>
        <p:blipFill>
          <a:blip r:embed="rId137"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sp>
        <p:nvSpPr>
          <p:cNvPr id="2" name="Main Text Placeholder"/>
          <p:cNvSpPr>
            <a:spLocks noGrp="1"/>
          </p:cNvSpPr>
          <p:nvPr userDrawn="1">
            <p:ph type="body" idx="1"/>
          </p:nvPr>
        </p:nvSpPr>
        <p:spPr>
          <a:xfrm>
            <a:off x="432275" y="1369263"/>
            <a:ext cx="12578400" cy="5291688"/>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7" name="Page number"/>
          <p:cNvSpPr txBox="1"/>
          <p:nvPr userDrawn="1"/>
        </p:nvSpPr>
        <p:spPr>
          <a:xfrm>
            <a:off x="12331551" y="7296778"/>
            <a:ext cx="678849" cy="96970"/>
          </a:xfrm>
          <a:prstGeom prst="rect">
            <a:avLst/>
          </a:prstGeom>
        </p:spPr>
        <p:txBody>
          <a:bodyPr vert="horz" lIns="0" tIns="0" rIns="0" bIns="0" rtlCol="0" anchor="ctr">
            <a:noAutofit/>
          </a:bodyPr>
          <a:lstStyle>
            <a:defPPr>
              <a:defRPr lang="en-US"/>
            </a:defPPr>
            <a:lvl1pPr algn="r">
              <a:defRPr sz="1200">
                <a:solidFill>
                  <a:schemeClr val="tx1">
                    <a:tint val="75000"/>
                  </a:schemeClr>
                </a:solidFill>
              </a:defRPr>
            </a:lvl1pPr>
            <a:lvl8pPr marL="0" lvl="7" algn="r" defTabSz="1007943">
              <a:lnSpc>
                <a:spcPct val="90000"/>
              </a:lnSpc>
              <a:spcBef>
                <a:spcPts val="551"/>
              </a:spcBef>
              <a:defRPr sz="700" baseline="0"/>
            </a:lvl8pPr>
          </a:lstStyle>
          <a:p>
            <a:pPr lvl="7" algn="r">
              <a:buFontTx/>
              <a:buNone/>
            </a:pPr>
            <a:fld id="{E32D2109-785C-40A3-A389-1D12210AA4F1}" type="slidenum">
              <a:rPr lang="en-US" sz="800" i="0" smtClean="0">
                <a:solidFill>
                  <a:schemeClr val="tx2"/>
                </a:solidFill>
                <a:latin typeface="+mj-lt"/>
              </a:rPr>
              <a:pPr lvl="7" algn="r">
                <a:buFontTx/>
                <a:buNone/>
              </a:pPr>
              <a:t>‹#›</a:t>
            </a:fld>
            <a:endParaRPr lang="en-US" sz="800" i="0" dirty="0">
              <a:solidFill>
                <a:schemeClr val="tx2"/>
              </a:solidFill>
              <a:latin typeface="+mj-lt"/>
            </a:endParaRPr>
          </a:p>
        </p:txBody>
      </p:sp>
      <p:grpSp>
        <p:nvGrpSpPr>
          <p:cNvPr id="100" name="Spacers"/>
          <p:cNvGrpSpPr/>
          <p:nvPr userDrawn="1"/>
        </p:nvGrpSpPr>
        <p:grpSpPr>
          <a:xfrm>
            <a:off x="-3008680" y="0"/>
            <a:ext cx="19460631" cy="0"/>
            <a:chOff x="-2393300" y="108223"/>
            <a:chExt cx="15480256" cy="0"/>
          </a:xfrm>
        </p:grpSpPr>
        <p:cxnSp>
          <p:nvCxnSpPr>
            <p:cNvPr id="101"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02"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31" name="text" descr="{&quot;templafy&quot;:{&quot;id&quot;:&quot;63955c8f-2a6b-41a2-be87-db55928a4bc7&quot;}}" title="Form.Watermark.Insert">
            <a:extLst>
              <a:ext uri="{FF2B5EF4-FFF2-40B4-BE49-F238E27FC236}">
                <a16:creationId xmlns="" xmlns:a16="http://schemas.microsoft.com/office/drawing/2014/main" id="{AFA147AB-C0BC-4E0C-9510-CF4F3659FC9B}"/>
              </a:ext>
            </a:extLst>
          </p:cNvPr>
          <p:cNvSpPr txBox="1"/>
          <p:nvPr userDrawn="1"/>
        </p:nvSpPr>
        <p:spPr>
          <a:xfrm>
            <a:off x="437975" y="7152806"/>
            <a:ext cx="3168000" cy="384914"/>
          </a:xfrm>
          <a:prstGeom prst="rect">
            <a:avLst/>
          </a:prstGeom>
          <a:noFill/>
        </p:spPr>
        <p:txBody>
          <a:bodyPr wrap="square" lIns="0" tIns="0" rIns="0" bIns="0" rtlCol="0">
            <a:spAutoFit/>
          </a:bodyPr>
          <a:lstStyle>
            <a:defPPr>
              <a:defRPr lang="en-US"/>
            </a:defPPr>
            <a:lvl1pPr>
              <a:defRPr sz="2514">
                <a:solidFill>
                  <a:schemeClr val="accent4"/>
                </a:solidFill>
                <a:latin typeface="Source Sans Pro" panose="020B0603030403020204" pitchFamily="34" charset="0"/>
                <a:ea typeface="Source Sans Pro" panose="020B0906030804020204" pitchFamily="34" charset="0"/>
                <a:cs typeface="Source Sans Pro" panose="020B0604020202020204" pitchFamily="34" charset="0"/>
              </a:defRPr>
            </a:lvl1pPr>
          </a:lstStyle>
          <a:p>
            <a:pPr lvl="0"/>
            <a:endParaRPr lang="en-US" sz="2400" b="1" noProof="0" dirty="0">
              <a:latin typeface="+mj-lt"/>
              <a:cs typeface="Arial" panose="020B0604020202020204" pitchFamily="34" charset="0"/>
            </a:endParaRPr>
          </a:p>
        </p:txBody>
      </p:sp>
      <p:sp>
        <p:nvSpPr>
          <p:cNvPr id="5" name="[WorkArea]" descr="&lt;?xml version=&quot;1.0&quot; encoding=&quot;utf-16&quot;?&gt;&#10;&lt;GridTheme xmlns:xsi=&quot;http://www.w3.org/2001/XMLSchema-instance&quot; xmlns:xsd=&quot;http://www.w3.org/2001/XMLSchema&quot;&gt;&#10;  &lt;GuideLines /&gt;&#10;  &lt;WorkArea&gt;&#10;    &lt;Top&gt;107.716537&lt;/Top&gt;&#10;    &lt;Left&gt;34.0157471&lt;/Left&gt;&#10;    &lt;Width&gt;773.8583&lt;/Width&gt;&#10;    &lt;Height&gt;453.5433&lt;/Height&gt;&#10;  &lt;/WorkArea&gt;&#10;  &lt;AspectW&gt;-1&lt;/AspectW&gt;&#10;  &lt;AspectH&gt;-1&lt;/AspectH&gt;&#10;  &lt;Width&gt;842&lt;/Width&gt;&#10;  &lt;Height&gt;595.375&lt;/Height&gt;&#10;  &lt;HGap&gt;5&lt;/HGap&gt;&#10;  &lt;VGap&gt;5&lt;/VGap&gt;&#10;  &lt;OfficeVersion&gt;-1&lt;/OfficeVersion&gt;&#10;&lt;/GridTheme&gt;" hidden="1">
            <a:extLst>
              <a:ext uri="{FF2B5EF4-FFF2-40B4-BE49-F238E27FC236}">
                <a16:creationId xmlns="" xmlns:a16="http://schemas.microsoft.com/office/drawing/2014/main" id="{F2F87FDE-D3F2-4ED7-AA86-AC88F140331E}"/>
              </a:ext>
            </a:extLst>
          </p:cNvPr>
          <p:cNvSpPr/>
          <p:nvPr userDrawn="1"/>
        </p:nvSpPr>
        <p:spPr>
          <a:xfrm>
            <a:off x="432000" y="1368000"/>
            <a:ext cx="12578400" cy="5760000"/>
          </a:xfrm>
          <a:prstGeom prst="rect">
            <a:avLst/>
          </a:prstGeom>
          <a:solidFill>
            <a:srgbClr val="EAEAEA">
              <a:alpha val="50000"/>
            </a:srgbClr>
          </a:solidFill>
          <a:ln w="63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11" dirty="0"/>
          </a:p>
        </p:txBody>
      </p:sp>
      <p:sp>
        <p:nvSpPr>
          <p:cNvPr id="12" name="Content [Comment]" hidden="1">
            <a:extLst>
              <a:ext uri="{FF2B5EF4-FFF2-40B4-BE49-F238E27FC236}">
                <a16:creationId xmlns="" xmlns:a16="http://schemas.microsoft.com/office/drawing/2014/main" id="{0D084DA3-FD1E-4081-9795-7F138FAB2CBE}"/>
              </a:ext>
            </a:extLst>
          </p:cNvPr>
          <p:cNvSpPr/>
          <p:nvPr userDrawn="1"/>
        </p:nvSpPr>
        <p:spPr>
          <a:xfrm>
            <a:off x="10040029" y="292409"/>
            <a:ext cx="1568047" cy="634686"/>
          </a:xfrm>
          <a:prstGeom prst="wedgeRectCallout">
            <a:avLst/>
          </a:prstGeom>
          <a:solidFill>
            <a:schemeClr val="bg2"/>
          </a:solidFill>
          <a:ln w="19050" cap="flat" cmpd="sng" algn="ctr">
            <a:solidFill>
              <a:srgbClr val="FFC76D"/>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2"/>
                </a:solidFill>
              </a:rPr>
              <a:t>&lt;initials&gt; &lt;date&gt;</a:t>
            </a:r>
            <a:r>
              <a:rPr lang="en-US" sz="1100" dirty="0" err="1">
                <a:solidFill>
                  <a:schemeClr val="tx2"/>
                </a:solidFill>
              </a:rPr>
              <a:t>yyyy</a:t>
            </a:r>
            <a:r>
              <a:rPr lang="en-US" sz="1100" dirty="0">
                <a:solidFill>
                  <a:schemeClr val="tx2"/>
                </a:solidFill>
              </a:rPr>
              <a:t>-MM-dd </a:t>
            </a:r>
            <a:r>
              <a:rPr lang="en-US" sz="1100" dirty="0" err="1">
                <a:solidFill>
                  <a:schemeClr val="tx2"/>
                </a:solidFill>
              </a:rPr>
              <a:t>hh:mm</a:t>
            </a:r>
            <a:r>
              <a:rPr lang="en-US" sz="1100" dirty="0">
                <a:solidFill>
                  <a:schemeClr val="tx2"/>
                </a:solidFill>
              </a:rPr>
              <a:t>&lt;/date&gt;:</a:t>
            </a:r>
          </a:p>
        </p:txBody>
      </p:sp>
      <p:sp>
        <p:nvSpPr>
          <p:cNvPr id="13" name="Formatting [Comment]" hidden="1">
            <a:extLst>
              <a:ext uri="{FF2B5EF4-FFF2-40B4-BE49-F238E27FC236}">
                <a16:creationId xmlns="" xmlns:a16="http://schemas.microsoft.com/office/drawing/2014/main" id="{DF14772E-BE6F-4D13-89F5-8FAE6FAE3E90}"/>
              </a:ext>
            </a:extLst>
          </p:cNvPr>
          <p:cNvSpPr/>
          <p:nvPr userDrawn="1"/>
        </p:nvSpPr>
        <p:spPr>
          <a:xfrm>
            <a:off x="10040029" y="292409"/>
            <a:ext cx="1568047" cy="634686"/>
          </a:xfrm>
          <a:prstGeom prst="wedgeRectCallout">
            <a:avLst/>
          </a:prstGeom>
          <a:solidFill>
            <a:schemeClr val="bg2"/>
          </a:solidFill>
          <a:ln w="19050" cap="flat" cmpd="sng" algn="ctr">
            <a:solidFill>
              <a:srgbClr val="F58B46"/>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2"/>
                </a:solidFill>
              </a:rPr>
              <a:t>&lt;initials&gt; &lt;date&gt;</a:t>
            </a:r>
            <a:r>
              <a:rPr lang="en-US" sz="1100" dirty="0" err="1">
                <a:solidFill>
                  <a:schemeClr val="tx2"/>
                </a:solidFill>
              </a:rPr>
              <a:t>yyyy</a:t>
            </a:r>
            <a:r>
              <a:rPr lang="en-US" sz="1100" dirty="0">
                <a:solidFill>
                  <a:schemeClr val="tx2"/>
                </a:solidFill>
              </a:rPr>
              <a:t>-MM-dd </a:t>
            </a:r>
            <a:r>
              <a:rPr lang="en-US" sz="1100" dirty="0" err="1">
                <a:solidFill>
                  <a:schemeClr val="tx2"/>
                </a:solidFill>
              </a:rPr>
              <a:t>hh:mm</a:t>
            </a:r>
            <a:r>
              <a:rPr lang="en-US" sz="1100" dirty="0">
                <a:solidFill>
                  <a:schemeClr val="tx2"/>
                </a:solidFill>
              </a:rPr>
              <a:t>&lt;/date&gt;:</a:t>
            </a:r>
          </a:p>
        </p:txBody>
      </p:sp>
      <p:sp>
        <p:nvSpPr>
          <p:cNvPr id="14" name="Dummy [Sticker]" hidden="1">
            <a:extLst>
              <a:ext uri="{FF2B5EF4-FFF2-40B4-BE49-F238E27FC236}">
                <a16:creationId xmlns="" xmlns:a16="http://schemas.microsoft.com/office/drawing/2014/main" id="{06F79DFD-217C-4CAF-A426-803F810C2D4B}"/>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Dummy data</a:t>
            </a:r>
          </a:p>
        </p:txBody>
      </p:sp>
      <p:sp>
        <p:nvSpPr>
          <p:cNvPr id="15" name="Update [Sticker]" hidden="1">
            <a:extLst>
              <a:ext uri="{FF2B5EF4-FFF2-40B4-BE49-F238E27FC236}">
                <a16:creationId xmlns="" xmlns:a16="http://schemas.microsoft.com/office/drawing/2014/main" id="{F98573FB-65AA-4D35-8227-C46EDCC78692}"/>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Update data</a:t>
            </a:r>
          </a:p>
        </p:txBody>
      </p:sp>
      <p:sp>
        <p:nvSpPr>
          <p:cNvPr id="16" name="Responsible [Sticker]" hidden="1">
            <a:extLst>
              <a:ext uri="{FF2B5EF4-FFF2-40B4-BE49-F238E27FC236}">
                <a16:creationId xmlns="" xmlns:a16="http://schemas.microsoft.com/office/drawing/2014/main" id="{091E0E52-71ED-4093-B060-78DABB379E27}"/>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00000"/>
              </a:lnSpc>
              <a:spcBef>
                <a:spcPts val="0"/>
              </a:spcBef>
            </a:pPr>
            <a:r>
              <a:rPr lang="en-US" b="1" dirty="0">
                <a:solidFill>
                  <a:schemeClr val="bg1"/>
                </a:solidFill>
              </a:rPr>
              <a:t>Responsible:</a:t>
            </a:r>
          </a:p>
          <a:p>
            <a:pPr algn="ctr">
              <a:lnSpc>
                <a:spcPct val="100000"/>
              </a:lnSpc>
              <a:spcBef>
                <a:spcPts val="0"/>
              </a:spcBef>
            </a:pPr>
            <a:endParaRPr lang="en-US" b="0" dirty="0">
              <a:solidFill>
                <a:schemeClr val="bg1"/>
              </a:solidFill>
            </a:endParaRPr>
          </a:p>
        </p:txBody>
      </p:sp>
      <p:sp>
        <p:nvSpPr>
          <p:cNvPr id="17" name="Final [Sticker]" hidden="1">
            <a:extLst>
              <a:ext uri="{FF2B5EF4-FFF2-40B4-BE49-F238E27FC236}">
                <a16:creationId xmlns="" xmlns:a16="http://schemas.microsoft.com/office/drawing/2014/main" id="{D60FDC6B-7BA4-4118-8174-A1111D1A86DF}"/>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Final</a:t>
            </a:r>
          </a:p>
        </p:txBody>
      </p:sp>
      <p:sp>
        <p:nvSpPr>
          <p:cNvPr id="18" name="Discussion [Sticker]" hidden="1">
            <a:extLst>
              <a:ext uri="{FF2B5EF4-FFF2-40B4-BE49-F238E27FC236}">
                <a16:creationId xmlns="" xmlns:a16="http://schemas.microsoft.com/office/drawing/2014/main" id="{27B5DC3A-0C4D-48AC-A7C6-19C70347DA43}"/>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For discussion</a:t>
            </a:r>
          </a:p>
        </p:txBody>
      </p:sp>
      <p:sp>
        <p:nvSpPr>
          <p:cNvPr id="20" name="Internal [Sticker]" hidden="1">
            <a:extLst>
              <a:ext uri="{FF2B5EF4-FFF2-40B4-BE49-F238E27FC236}">
                <a16:creationId xmlns="" xmlns:a16="http://schemas.microsoft.com/office/drawing/2014/main" id="{C3F62AEF-6F0D-49CF-885E-572445241FC5}"/>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Internal use only</a:t>
            </a:r>
          </a:p>
        </p:txBody>
      </p:sp>
      <p:sp>
        <p:nvSpPr>
          <p:cNvPr id="152" name="Draft [Sticker]" hidden="1">
            <a:extLst>
              <a:ext uri="{FF2B5EF4-FFF2-40B4-BE49-F238E27FC236}">
                <a16:creationId xmlns="" xmlns:a16="http://schemas.microsoft.com/office/drawing/2014/main" id="{863F970D-334C-4BEF-BC19-2F8990952FEA}"/>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ts val="0"/>
              </a:spcBef>
            </a:pPr>
            <a:r>
              <a:rPr lang="en-US" b="1" dirty="0">
                <a:solidFill>
                  <a:schemeClr val="bg1"/>
                </a:solidFill>
              </a:rPr>
              <a:t>Draft</a:t>
            </a:r>
          </a:p>
        </p:txBody>
      </p:sp>
      <p:sp>
        <p:nvSpPr>
          <p:cNvPr id="21" name="Backup [Sticker]" hidden="1">
            <a:extLst>
              <a:ext uri="{FF2B5EF4-FFF2-40B4-BE49-F238E27FC236}">
                <a16:creationId xmlns="" xmlns:a16="http://schemas.microsoft.com/office/drawing/2014/main" id="{6116239B-536D-4EF6-8148-96BA221809C4}"/>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Backup</a:t>
            </a:r>
          </a:p>
        </p:txBody>
      </p:sp>
      <p:sp>
        <p:nvSpPr>
          <p:cNvPr id="151" name="INSTRUCTIONS Customize ProductivityPlus objects" hidden="1">
            <a:extLst>
              <a:ext uri="{FF2B5EF4-FFF2-40B4-BE49-F238E27FC236}">
                <a16:creationId xmlns="" xmlns:a16="http://schemas.microsoft.com/office/drawing/2014/main" id="{14D75303-5CB5-49A1-85EE-DB3BC2AA6D52}"/>
              </a:ext>
            </a:extLst>
          </p:cNvPr>
          <p:cNvSpPr txBox="1"/>
          <p:nvPr userDrawn="1"/>
        </p:nvSpPr>
        <p:spPr>
          <a:xfrm>
            <a:off x="8760450" y="1673157"/>
            <a:ext cx="4360365" cy="890628"/>
          </a:xfrm>
          <a:prstGeom prst="rect">
            <a:avLst/>
          </a:prstGeom>
          <a:noFill/>
        </p:spPr>
        <p:txBody>
          <a:bodyPr wrap="square">
            <a:spAutoFit/>
          </a:bodyPr>
          <a:lstStyle/>
          <a:p>
            <a:r>
              <a:rPr lang="en-US" dirty="0"/>
              <a:t>https://support.templafy.com/hc/en-us/articles/360002452938-How-to-edit-the-design-of-the-Harvey-balls-from-the-tools-pane-</a:t>
            </a:r>
          </a:p>
        </p:txBody>
      </p:sp>
      <p:grpSp>
        <p:nvGrpSpPr>
          <p:cNvPr id="23" name="Harvey 3" hidden="1">
            <a:extLst>
              <a:ext uri="{FF2B5EF4-FFF2-40B4-BE49-F238E27FC236}">
                <a16:creationId xmlns="" xmlns:a16="http://schemas.microsoft.com/office/drawing/2014/main" id="{071D377C-83C8-49A0-894D-57E7D32AC506}"/>
              </a:ext>
            </a:extLst>
          </p:cNvPr>
          <p:cNvGrpSpPr>
            <a:grpSpLocks/>
          </p:cNvGrpSpPr>
          <p:nvPr userDrawn="1">
            <p:custDataLst>
              <p:tags r:id="rId14"/>
            </p:custDataLst>
          </p:nvPr>
        </p:nvGrpSpPr>
        <p:grpSpPr>
          <a:xfrm>
            <a:off x="10524291" y="735696"/>
            <a:ext cx="292608" cy="292608"/>
            <a:chOff x="0" y="0"/>
            <a:chExt cx="914400" cy="914400"/>
          </a:xfrm>
          <a:solidFill>
            <a:schemeClr val="accent2"/>
          </a:solidFill>
        </p:grpSpPr>
        <p:sp>
          <p:nvSpPr>
            <p:cNvPr id="24" name="Harvey 0/3 [0]" hidden="1">
              <a:extLst>
                <a:ext uri="{FF2B5EF4-FFF2-40B4-BE49-F238E27FC236}">
                  <a16:creationId xmlns="" xmlns:a16="http://schemas.microsoft.com/office/drawing/2014/main" id="{A1D7F45D-37C1-4251-8BD8-06981817CECC}"/>
                </a:ext>
              </a:extLst>
            </p:cNvPr>
            <p:cNvSpPr>
              <a:spLocks noChangeAspect="1"/>
            </p:cNvSpPr>
            <p:nvPr>
              <p:custDataLst>
                <p:tags r:id="rId13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Harvey 1/3 [1]">
              <a:extLst>
                <a:ext uri="{FF2B5EF4-FFF2-40B4-BE49-F238E27FC236}">
                  <a16:creationId xmlns="" xmlns:a16="http://schemas.microsoft.com/office/drawing/2014/main" id="{EF92E16D-608C-4CA9-943A-4A7B1085B6B5}"/>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Harvey 2/3 [2]" hidden="1">
              <a:extLst>
                <a:ext uri="{FF2B5EF4-FFF2-40B4-BE49-F238E27FC236}">
                  <a16:creationId xmlns="" xmlns:a16="http://schemas.microsoft.com/office/drawing/2014/main" id="{D87A715F-92F2-4DA2-9B5D-B8400676174C}"/>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Harvey 3/3 [3]" hidden="1">
              <a:extLst>
                <a:ext uri="{FF2B5EF4-FFF2-40B4-BE49-F238E27FC236}">
                  <a16:creationId xmlns="" xmlns:a16="http://schemas.microsoft.com/office/drawing/2014/main" id="{F4B16284-BB16-4832-827F-67A674CECE6A}"/>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8" name="Harvey 4" hidden="1">
            <a:extLst>
              <a:ext uri="{FF2B5EF4-FFF2-40B4-BE49-F238E27FC236}">
                <a16:creationId xmlns="" xmlns:a16="http://schemas.microsoft.com/office/drawing/2014/main" id="{7E5E865F-9D2F-49A6-BF70-ED97919FB888}"/>
              </a:ext>
            </a:extLst>
          </p:cNvPr>
          <p:cNvGrpSpPr>
            <a:grpSpLocks/>
          </p:cNvGrpSpPr>
          <p:nvPr userDrawn="1">
            <p:custDataLst>
              <p:tags r:id="rId15"/>
            </p:custDataLst>
          </p:nvPr>
        </p:nvGrpSpPr>
        <p:grpSpPr>
          <a:xfrm>
            <a:off x="11176899" y="735696"/>
            <a:ext cx="292608" cy="292608"/>
            <a:chOff x="0" y="0"/>
            <a:chExt cx="914400" cy="914400"/>
          </a:xfrm>
          <a:solidFill>
            <a:schemeClr val="accent2"/>
          </a:solidFill>
        </p:grpSpPr>
        <p:sp>
          <p:nvSpPr>
            <p:cNvPr id="29" name="Harvey 0/4 [0]" hidden="1">
              <a:extLst>
                <a:ext uri="{FF2B5EF4-FFF2-40B4-BE49-F238E27FC236}">
                  <a16:creationId xmlns="" xmlns:a16="http://schemas.microsoft.com/office/drawing/2014/main" id="{00C22439-064D-4106-94C4-5FF7292E4891}"/>
                </a:ext>
              </a:extLst>
            </p:cNvPr>
            <p:cNvSpPr>
              <a:spLocks noChangeAspect="1"/>
            </p:cNvSpPr>
            <p:nvPr>
              <p:custDataLst>
                <p:tags r:id="rId12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Harvey 1/4 [1]">
              <a:extLst>
                <a:ext uri="{FF2B5EF4-FFF2-40B4-BE49-F238E27FC236}">
                  <a16:creationId xmlns="" xmlns:a16="http://schemas.microsoft.com/office/drawing/2014/main" id="{37D2BB80-E2BC-43E9-B328-0ED0F24152CF}"/>
                </a:ext>
              </a:extLst>
            </p:cNvPr>
            <p:cNvSpPr>
              <a:spLocks noChangeAspect="1"/>
            </p:cNvSpPr>
            <p:nvPr>
              <p:custDataLst>
                <p:tags r:id="rId12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Harvey 2/4 [2]" hidden="1">
              <a:extLst>
                <a:ext uri="{FF2B5EF4-FFF2-40B4-BE49-F238E27FC236}">
                  <a16:creationId xmlns="" xmlns:a16="http://schemas.microsoft.com/office/drawing/2014/main" id="{E6FE060D-0096-4997-9029-D5690E01997B}"/>
                </a:ext>
              </a:extLst>
            </p:cNvPr>
            <p:cNvSpPr>
              <a:spLocks noChangeAspect="1"/>
            </p:cNvSpPr>
            <p:nvPr>
              <p:custDataLst>
                <p:tags r:id="rId13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Harvey 3/4 [3]" hidden="1">
              <a:extLst>
                <a:ext uri="{FF2B5EF4-FFF2-40B4-BE49-F238E27FC236}">
                  <a16:creationId xmlns="" xmlns:a16="http://schemas.microsoft.com/office/drawing/2014/main" id="{F805B285-20CD-4F80-A4E5-41F6380931C1}"/>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Harvey 4/4 [4]" hidden="1">
              <a:extLst>
                <a:ext uri="{FF2B5EF4-FFF2-40B4-BE49-F238E27FC236}">
                  <a16:creationId xmlns="" xmlns:a16="http://schemas.microsoft.com/office/drawing/2014/main" id="{B8D94971-5F03-4F84-8257-DB02BF5AB535}"/>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5" name="Harvey 8" hidden="1">
            <a:extLst>
              <a:ext uri="{FF2B5EF4-FFF2-40B4-BE49-F238E27FC236}">
                <a16:creationId xmlns="" xmlns:a16="http://schemas.microsoft.com/office/drawing/2014/main" id="{21CB7840-EEE9-4A57-8330-DC149C04F931}"/>
              </a:ext>
            </a:extLst>
          </p:cNvPr>
          <p:cNvGrpSpPr>
            <a:grpSpLocks/>
          </p:cNvGrpSpPr>
          <p:nvPr userDrawn="1">
            <p:custDataLst>
              <p:tags r:id="rId16"/>
            </p:custDataLst>
          </p:nvPr>
        </p:nvGrpSpPr>
        <p:grpSpPr>
          <a:xfrm>
            <a:off x="11829507" y="735696"/>
            <a:ext cx="292608" cy="292608"/>
            <a:chOff x="0" y="0"/>
            <a:chExt cx="914400" cy="914400"/>
          </a:xfrm>
          <a:solidFill>
            <a:schemeClr val="accent2"/>
          </a:solidFill>
        </p:grpSpPr>
        <p:sp>
          <p:nvSpPr>
            <p:cNvPr id="36" name="Harvey 0/8 [0]" hidden="1">
              <a:extLst>
                <a:ext uri="{FF2B5EF4-FFF2-40B4-BE49-F238E27FC236}">
                  <a16:creationId xmlns="" xmlns:a16="http://schemas.microsoft.com/office/drawing/2014/main" id="{046080E4-7CB0-4409-96B9-D2740E06E93A}"/>
                </a:ext>
              </a:extLst>
            </p:cNvPr>
            <p:cNvSpPr>
              <a:spLocks noChangeAspect="1"/>
            </p:cNvSpPr>
            <p:nvPr>
              <p:custDataLst>
                <p:tags r:id="rId11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Harvey 1/8 [1]">
              <a:extLst>
                <a:ext uri="{FF2B5EF4-FFF2-40B4-BE49-F238E27FC236}">
                  <a16:creationId xmlns="" xmlns:a16="http://schemas.microsoft.com/office/drawing/2014/main" id="{0E4F2552-3B84-4B1E-A3E9-BD49FA68C8A3}"/>
                </a:ext>
              </a:extLst>
            </p:cNvPr>
            <p:cNvSpPr>
              <a:spLocks noChangeAspect="1"/>
            </p:cNvSpPr>
            <p:nvPr>
              <p:custDataLst>
                <p:tags r:id="rId12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Harvey 2/8 [2]" hidden="1">
              <a:extLst>
                <a:ext uri="{FF2B5EF4-FFF2-40B4-BE49-F238E27FC236}">
                  <a16:creationId xmlns="" xmlns:a16="http://schemas.microsoft.com/office/drawing/2014/main" id="{0137FAB4-C6FB-4122-9212-9F69A4F0104C}"/>
                </a:ext>
              </a:extLst>
            </p:cNvPr>
            <p:cNvSpPr>
              <a:spLocks noChangeAspect="1"/>
            </p:cNvSpPr>
            <p:nvPr>
              <p:custDataLst>
                <p:tags r:id="rId12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Harvey 3/8 [3]" hidden="1">
              <a:extLst>
                <a:ext uri="{FF2B5EF4-FFF2-40B4-BE49-F238E27FC236}">
                  <a16:creationId xmlns="" xmlns:a16="http://schemas.microsoft.com/office/drawing/2014/main" id="{A49B98E4-CF05-4786-87D7-02B0A1ACDFBA}"/>
                </a:ext>
              </a:extLst>
            </p:cNvPr>
            <p:cNvSpPr>
              <a:spLocks noChangeAspect="1"/>
            </p:cNvSpPr>
            <p:nvPr>
              <p:custDataLst>
                <p:tags r:id="rId12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Harvey 4/8 [4]" hidden="1">
              <a:extLst>
                <a:ext uri="{FF2B5EF4-FFF2-40B4-BE49-F238E27FC236}">
                  <a16:creationId xmlns="" xmlns:a16="http://schemas.microsoft.com/office/drawing/2014/main" id="{AD3E1235-4DF3-4373-8AC9-313DFF4391FE}"/>
                </a:ext>
              </a:extLst>
            </p:cNvPr>
            <p:cNvSpPr>
              <a:spLocks noChangeAspect="1"/>
            </p:cNvSpPr>
            <p:nvPr>
              <p:custDataLst>
                <p:tags r:id="rId12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Harvey 5/8 [5]" hidden="1">
              <a:extLst>
                <a:ext uri="{FF2B5EF4-FFF2-40B4-BE49-F238E27FC236}">
                  <a16:creationId xmlns="" xmlns:a16="http://schemas.microsoft.com/office/drawing/2014/main" id="{8BF8A6EA-3C0F-4BEC-9E2D-1F248EEEABD2}"/>
                </a:ext>
              </a:extLst>
            </p:cNvPr>
            <p:cNvSpPr>
              <a:spLocks noChangeAspect="1"/>
            </p:cNvSpPr>
            <p:nvPr>
              <p:custDataLst>
                <p:tags r:id="rId12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Harvey 6/8 [6]" hidden="1">
              <a:extLst>
                <a:ext uri="{FF2B5EF4-FFF2-40B4-BE49-F238E27FC236}">
                  <a16:creationId xmlns="" xmlns:a16="http://schemas.microsoft.com/office/drawing/2014/main" id="{A7E1699D-C2C9-48F9-BEC0-3D8C5B055727}"/>
                </a:ext>
              </a:extLst>
            </p:cNvPr>
            <p:cNvSpPr>
              <a:spLocks noChangeAspect="1"/>
            </p:cNvSpPr>
            <p:nvPr>
              <p:custDataLst>
                <p:tags r:id="rId12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Harvey 7/8 [7]" hidden="1">
              <a:extLst>
                <a:ext uri="{FF2B5EF4-FFF2-40B4-BE49-F238E27FC236}">
                  <a16:creationId xmlns="" xmlns:a16="http://schemas.microsoft.com/office/drawing/2014/main" id="{213D2D9C-F255-4E54-BD20-25BA6F87C00F}"/>
                </a:ext>
              </a:extLst>
            </p:cNvPr>
            <p:cNvSpPr>
              <a:spLocks noChangeAspect="1"/>
            </p:cNvSpPr>
            <p:nvPr>
              <p:custDataLst>
                <p:tags r:id="rId12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Harvey 8/8 [8]" hidden="1">
              <a:extLst>
                <a:ext uri="{FF2B5EF4-FFF2-40B4-BE49-F238E27FC236}">
                  <a16:creationId xmlns="" xmlns:a16="http://schemas.microsoft.com/office/drawing/2014/main" id="{63FF89B9-501F-409A-AF89-BE3274947E6A}"/>
                </a:ext>
              </a:extLst>
            </p:cNvPr>
            <p:cNvSpPr>
              <a:spLocks noChangeAspect="1"/>
            </p:cNvSpPr>
            <p:nvPr>
              <p:custDataLst>
                <p:tags r:id="rId12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45" name="Harvey 100" hidden="1">
            <a:extLst>
              <a:ext uri="{FF2B5EF4-FFF2-40B4-BE49-F238E27FC236}">
                <a16:creationId xmlns="" xmlns:a16="http://schemas.microsoft.com/office/drawing/2014/main" id="{D94805F3-A7EE-4FFF-AAF2-C3DDAB5C2AD2}"/>
              </a:ext>
            </a:extLst>
          </p:cNvPr>
          <p:cNvGrpSpPr/>
          <p:nvPr userDrawn="1">
            <p:custDataLst>
              <p:tags r:id="rId17"/>
            </p:custDataLst>
          </p:nvPr>
        </p:nvGrpSpPr>
        <p:grpSpPr>
          <a:xfrm>
            <a:off x="12482115" y="735696"/>
            <a:ext cx="292608" cy="292608"/>
            <a:chOff x="4334905" y="3282696"/>
            <a:chExt cx="292608" cy="292608"/>
          </a:xfrm>
          <a:solidFill>
            <a:schemeClr val="accent2"/>
          </a:solidFill>
        </p:grpSpPr>
        <p:sp>
          <p:nvSpPr>
            <p:cNvPr id="46" name="Harvey 0/100 [0]" hidden="1">
              <a:extLst>
                <a:ext uri="{FF2B5EF4-FFF2-40B4-BE49-F238E27FC236}">
                  <a16:creationId xmlns="" xmlns:a16="http://schemas.microsoft.com/office/drawing/2014/main" id="{1D14D670-AEBA-4415-9D77-1EC6D7320163}"/>
                </a:ext>
              </a:extLst>
            </p:cNvPr>
            <p:cNvSpPr>
              <a:spLocks noChangeAspect="1"/>
            </p:cNvSpPr>
            <p:nvPr>
              <p:custDataLst>
                <p:tags r:id="rId1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txBody>
            <a:bodyPr/>
            <a:lstStyle/>
            <a:p>
              <a:endParaRPr lang="en-US" dirty="0"/>
            </a:p>
          </p:txBody>
        </p:sp>
        <p:sp>
          <p:nvSpPr>
            <p:cNvPr id="47" name="Harvey 1/100 [1]">
              <a:extLst>
                <a:ext uri="{FF2B5EF4-FFF2-40B4-BE49-F238E27FC236}">
                  <a16:creationId xmlns="" xmlns:a16="http://schemas.microsoft.com/office/drawing/2014/main" id="{E764E7CD-9463-46C9-94A4-93F0B4CBE97E}"/>
                </a:ext>
              </a:extLst>
            </p:cNvPr>
            <p:cNvSpPr>
              <a:spLocks noChangeAspect="1"/>
            </p:cNvSpPr>
            <p:nvPr>
              <p:custDataLst>
                <p:tags r:id="rId1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accent2"/>
              </a:solidFill>
            </a:ln>
          </p:spPr>
          <p:txBody>
            <a:bodyPr/>
            <a:lstStyle/>
            <a:p>
              <a:endParaRPr lang="en-US" dirty="0"/>
            </a:p>
          </p:txBody>
        </p:sp>
        <p:sp>
          <p:nvSpPr>
            <p:cNvPr id="48" name="Harvey 2/100 [2]" hidden="1">
              <a:extLst>
                <a:ext uri="{FF2B5EF4-FFF2-40B4-BE49-F238E27FC236}">
                  <a16:creationId xmlns="" xmlns:a16="http://schemas.microsoft.com/office/drawing/2014/main" id="{78BA7683-8535-47F1-A490-5FBF9132363B}"/>
                </a:ext>
              </a:extLst>
            </p:cNvPr>
            <p:cNvSpPr>
              <a:spLocks noChangeAspect="1"/>
            </p:cNvSpPr>
            <p:nvPr>
              <p:custDataLst>
                <p:tags r:id="rId2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accent2"/>
              </a:solidFill>
            </a:ln>
          </p:spPr>
          <p:txBody>
            <a:bodyPr/>
            <a:lstStyle/>
            <a:p>
              <a:endParaRPr lang="en-US" dirty="0"/>
            </a:p>
          </p:txBody>
        </p:sp>
        <p:sp>
          <p:nvSpPr>
            <p:cNvPr id="49" name="Harvey 3/100 [3]" hidden="1">
              <a:extLst>
                <a:ext uri="{FF2B5EF4-FFF2-40B4-BE49-F238E27FC236}">
                  <a16:creationId xmlns="" xmlns:a16="http://schemas.microsoft.com/office/drawing/2014/main" id="{C8DD9F26-EE6C-4DC9-85E4-6B378D1F1325}"/>
                </a:ext>
              </a:extLst>
            </p:cNvPr>
            <p:cNvSpPr>
              <a:spLocks noChangeAspect="1"/>
            </p:cNvSpPr>
            <p:nvPr>
              <p:custDataLst>
                <p:tags r:id="rId2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accent2"/>
              </a:solidFill>
            </a:ln>
          </p:spPr>
          <p:txBody>
            <a:bodyPr/>
            <a:lstStyle/>
            <a:p>
              <a:endParaRPr lang="en-US" dirty="0"/>
            </a:p>
          </p:txBody>
        </p:sp>
        <p:sp>
          <p:nvSpPr>
            <p:cNvPr id="50" name="Harvey 4/100 [4]" hidden="1">
              <a:extLst>
                <a:ext uri="{FF2B5EF4-FFF2-40B4-BE49-F238E27FC236}">
                  <a16:creationId xmlns="" xmlns:a16="http://schemas.microsoft.com/office/drawing/2014/main" id="{D26EDC53-45DE-47D6-A92E-68CE8427AB33}"/>
                </a:ext>
              </a:extLst>
            </p:cNvPr>
            <p:cNvSpPr>
              <a:spLocks noChangeAspect="1"/>
            </p:cNvSpPr>
            <p:nvPr>
              <p:custDataLst>
                <p:tags r:id="rId2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accent2"/>
              </a:solidFill>
            </a:ln>
          </p:spPr>
          <p:txBody>
            <a:bodyPr/>
            <a:lstStyle/>
            <a:p>
              <a:endParaRPr lang="en-US" dirty="0"/>
            </a:p>
          </p:txBody>
        </p:sp>
        <p:sp>
          <p:nvSpPr>
            <p:cNvPr id="51" name="Harvey 5/100 [5]" hidden="1">
              <a:extLst>
                <a:ext uri="{FF2B5EF4-FFF2-40B4-BE49-F238E27FC236}">
                  <a16:creationId xmlns="" xmlns:a16="http://schemas.microsoft.com/office/drawing/2014/main" id="{E6463E6D-F7BF-4903-97B8-BA091985DA0B}"/>
                </a:ext>
              </a:extLst>
            </p:cNvPr>
            <p:cNvSpPr>
              <a:spLocks noChangeAspect="1"/>
            </p:cNvSpPr>
            <p:nvPr>
              <p:custDataLst>
                <p:tags r:id="rId2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accent2"/>
              </a:solidFill>
            </a:ln>
          </p:spPr>
          <p:txBody>
            <a:bodyPr/>
            <a:lstStyle/>
            <a:p>
              <a:endParaRPr lang="en-US" dirty="0"/>
            </a:p>
          </p:txBody>
        </p:sp>
        <p:sp>
          <p:nvSpPr>
            <p:cNvPr id="52" name="Harvey 6/100 [6]" hidden="1">
              <a:extLst>
                <a:ext uri="{FF2B5EF4-FFF2-40B4-BE49-F238E27FC236}">
                  <a16:creationId xmlns="" xmlns:a16="http://schemas.microsoft.com/office/drawing/2014/main" id="{D5527B60-2B7B-4AE5-873C-CCDCECA52754}"/>
                </a:ext>
              </a:extLst>
            </p:cNvPr>
            <p:cNvSpPr>
              <a:spLocks noChangeAspect="1"/>
            </p:cNvSpPr>
            <p:nvPr>
              <p:custDataLst>
                <p:tags r:id="rId2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accent2"/>
              </a:solidFill>
            </a:ln>
          </p:spPr>
          <p:txBody>
            <a:bodyPr/>
            <a:lstStyle/>
            <a:p>
              <a:endParaRPr lang="en-US" dirty="0"/>
            </a:p>
          </p:txBody>
        </p:sp>
        <p:sp>
          <p:nvSpPr>
            <p:cNvPr id="53" name="Harvey 7/100 [7]" hidden="1">
              <a:extLst>
                <a:ext uri="{FF2B5EF4-FFF2-40B4-BE49-F238E27FC236}">
                  <a16:creationId xmlns="" xmlns:a16="http://schemas.microsoft.com/office/drawing/2014/main" id="{0D199EDA-3910-4EC5-B7C0-D338D3182922}"/>
                </a:ext>
              </a:extLst>
            </p:cNvPr>
            <p:cNvSpPr>
              <a:spLocks noChangeAspect="1"/>
            </p:cNvSpPr>
            <p:nvPr>
              <p:custDataLst>
                <p:tags r:id="rId2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accent2"/>
              </a:solidFill>
            </a:ln>
          </p:spPr>
          <p:txBody>
            <a:bodyPr/>
            <a:lstStyle/>
            <a:p>
              <a:endParaRPr lang="en-US" dirty="0"/>
            </a:p>
          </p:txBody>
        </p:sp>
        <p:sp>
          <p:nvSpPr>
            <p:cNvPr id="54" name="Harvey 8/100 [8]" hidden="1">
              <a:extLst>
                <a:ext uri="{FF2B5EF4-FFF2-40B4-BE49-F238E27FC236}">
                  <a16:creationId xmlns="" xmlns:a16="http://schemas.microsoft.com/office/drawing/2014/main" id="{69279733-1DB5-41D6-908D-FE5D98D6FB14}"/>
                </a:ext>
              </a:extLst>
            </p:cNvPr>
            <p:cNvSpPr>
              <a:spLocks noChangeAspect="1"/>
            </p:cNvSpPr>
            <p:nvPr>
              <p:custDataLst>
                <p:tags r:id="rId2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accent2"/>
              </a:solidFill>
            </a:ln>
          </p:spPr>
          <p:txBody>
            <a:bodyPr/>
            <a:lstStyle/>
            <a:p>
              <a:endParaRPr lang="en-US" dirty="0"/>
            </a:p>
          </p:txBody>
        </p:sp>
        <p:sp>
          <p:nvSpPr>
            <p:cNvPr id="55" name="Harvey 9/100 [9]" hidden="1">
              <a:extLst>
                <a:ext uri="{FF2B5EF4-FFF2-40B4-BE49-F238E27FC236}">
                  <a16:creationId xmlns="" xmlns:a16="http://schemas.microsoft.com/office/drawing/2014/main" id="{B3A912D3-5F7F-430D-9515-4D97AD1B5D37}"/>
                </a:ext>
              </a:extLst>
            </p:cNvPr>
            <p:cNvSpPr>
              <a:spLocks noChangeAspect="1"/>
            </p:cNvSpPr>
            <p:nvPr>
              <p:custDataLst>
                <p:tags r:id="rId2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accent2"/>
              </a:solidFill>
            </a:ln>
          </p:spPr>
          <p:txBody>
            <a:bodyPr/>
            <a:lstStyle/>
            <a:p>
              <a:endParaRPr lang="en-US" dirty="0"/>
            </a:p>
          </p:txBody>
        </p:sp>
        <p:sp>
          <p:nvSpPr>
            <p:cNvPr id="56" name="Harvey 10/100 [10]" hidden="1">
              <a:extLst>
                <a:ext uri="{FF2B5EF4-FFF2-40B4-BE49-F238E27FC236}">
                  <a16:creationId xmlns="" xmlns:a16="http://schemas.microsoft.com/office/drawing/2014/main" id="{4FDA2658-A924-4232-9D3F-1C5F4579C135}"/>
                </a:ext>
              </a:extLst>
            </p:cNvPr>
            <p:cNvSpPr>
              <a:spLocks noChangeAspect="1"/>
            </p:cNvSpPr>
            <p:nvPr>
              <p:custDataLst>
                <p:tags r:id="rId2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accent2"/>
              </a:solidFill>
            </a:ln>
          </p:spPr>
          <p:txBody>
            <a:bodyPr/>
            <a:lstStyle/>
            <a:p>
              <a:endParaRPr lang="en-US" dirty="0"/>
            </a:p>
          </p:txBody>
        </p:sp>
        <p:sp>
          <p:nvSpPr>
            <p:cNvPr id="57" name="Harvey 11/100 [11]" hidden="1">
              <a:extLst>
                <a:ext uri="{FF2B5EF4-FFF2-40B4-BE49-F238E27FC236}">
                  <a16:creationId xmlns="" xmlns:a16="http://schemas.microsoft.com/office/drawing/2014/main" id="{9B6E0B2C-D8F8-41F2-BF2C-2C69EC9B8970}"/>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accent2"/>
              </a:solidFill>
            </a:ln>
          </p:spPr>
          <p:txBody>
            <a:bodyPr/>
            <a:lstStyle/>
            <a:p>
              <a:endParaRPr lang="en-US" dirty="0"/>
            </a:p>
          </p:txBody>
        </p:sp>
        <p:sp>
          <p:nvSpPr>
            <p:cNvPr id="58" name="Harvey 12/100 [12]" hidden="1">
              <a:extLst>
                <a:ext uri="{FF2B5EF4-FFF2-40B4-BE49-F238E27FC236}">
                  <a16:creationId xmlns="" xmlns:a16="http://schemas.microsoft.com/office/drawing/2014/main" id="{4CFB8744-0A9A-46BD-931F-A4B55DFBF3A9}"/>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accent2"/>
              </a:solidFill>
            </a:ln>
          </p:spPr>
          <p:txBody>
            <a:bodyPr/>
            <a:lstStyle/>
            <a:p>
              <a:endParaRPr lang="en-US" dirty="0"/>
            </a:p>
          </p:txBody>
        </p:sp>
        <p:sp>
          <p:nvSpPr>
            <p:cNvPr id="59" name="Harvey 13/100 [13]" hidden="1">
              <a:extLst>
                <a:ext uri="{FF2B5EF4-FFF2-40B4-BE49-F238E27FC236}">
                  <a16:creationId xmlns="" xmlns:a16="http://schemas.microsoft.com/office/drawing/2014/main" id="{96963698-4830-42A5-AA50-FDF62F7E678B}"/>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accent2"/>
              </a:solidFill>
            </a:ln>
          </p:spPr>
          <p:txBody>
            <a:bodyPr/>
            <a:lstStyle/>
            <a:p>
              <a:endParaRPr lang="en-US" dirty="0"/>
            </a:p>
          </p:txBody>
        </p:sp>
        <p:sp>
          <p:nvSpPr>
            <p:cNvPr id="60" name="Harvey 14/100 [14]" hidden="1">
              <a:extLst>
                <a:ext uri="{FF2B5EF4-FFF2-40B4-BE49-F238E27FC236}">
                  <a16:creationId xmlns="" xmlns:a16="http://schemas.microsoft.com/office/drawing/2014/main" id="{942412FE-943B-47EB-A373-EEF6E73FBF4C}"/>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accent2"/>
              </a:solidFill>
            </a:ln>
          </p:spPr>
          <p:txBody>
            <a:bodyPr/>
            <a:lstStyle/>
            <a:p>
              <a:endParaRPr lang="en-US" dirty="0"/>
            </a:p>
          </p:txBody>
        </p:sp>
        <p:sp>
          <p:nvSpPr>
            <p:cNvPr id="61" name="Harvey 15/100 [15]" hidden="1">
              <a:extLst>
                <a:ext uri="{FF2B5EF4-FFF2-40B4-BE49-F238E27FC236}">
                  <a16:creationId xmlns="" xmlns:a16="http://schemas.microsoft.com/office/drawing/2014/main" id="{D7CC2F42-06DE-4D1A-BD19-2DCE2AB8552C}"/>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accent2"/>
              </a:solidFill>
            </a:ln>
          </p:spPr>
          <p:txBody>
            <a:bodyPr/>
            <a:lstStyle/>
            <a:p>
              <a:endParaRPr lang="en-US" dirty="0"/>
            </a:p>
          </p:txBody>
        </p:sp>
        <p:sp>
          <p:nvSpPr>
            <p:cNvPr id="62" name="Harvey 16/100 [16]" hidden="1">
              <a:extLst>
                <a:ext uri="{FF2B5EF4-FFF2-40B4-BE49-F238E27FC236}">
                  <a16:creationId xmlns="" xmlns:a16="http://schemas.microsoft.com/office/drawing/2014/main" id="{F098F622-B4C1-4DC7-98BD-E568AB4AA372}"/>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accent2"/>
              </a:solidFill>
            </a:ln>
          </p:spPr>
          <p:txBody>
            <a:bodyPr/>
            <a:lstStyle/>
            <a:p>
              <a:endParaRPr lang="en-US" dirty="0"/>
            </a:p>
          </p:txBody>
        </p:sp>
        <p:sp>
          <p:nvSpPr>
            <p:cNvPr id="63" name="Harvey 17/100 [17]" hidden="1">
              <a:extLst>
                <a:ext uri="{FF2B5EF4-FFF2-40B4-BE49-F238E27FC236}">
                  <a16:creationId xmlns="" xmlns:a16="http://schemas.microsoft.com/office/drawing/2014/main" id="{B5C35ACB-9CFD-416E-BA7D-E5D68A61CED5}"/>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accent2"/>
              </a:solidFill>
            </a:ln>
          </p:spPr>
          <p:txBody>
            <a:bodyPr/>
            <a:lstStyle/>
            <a:p>
              <a:endParaRPr lang="en-US" dirty="0"/>
            </a:p>
          </p:txBody>
        </p:sp>
        <p:sp>
          <p:nvSpPr>
            <p:cNvPr id="64" name="Harvey 18/100 [18]" hidden="1">
              <a:extLst>
                <a:ext uri="{FF2B5EF4-FFF2-40B4-BE49-F238E27FC236}">
                  <a16:creationId xmlns="" xmlns:a16="http://schemas.microsoft.com/office/drawing/2014/main" id="{ED8DA3DA-24BC-4C1E-8A8F-239413B719CF}"/>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accent2"/>
              </a:solidFill>
            </a:ln>
          </p:spPr>
          <p:txBody>
            <a:bodyPr/>
            <a:lstStyle/>
            <a:p>
              <a:endParaRPr lang="en-US" dirty="0"/>
            </a:p>
          </p:txBody>
        </p:sp>
        <p:sp>
          <p:nvSpPr>
            <p:cNvPr id="65" name="Harvey 19/100 [19]" hidden="1">
              <a:extLst>
                <a:ext uri="{FF2B5EF4-FFF2-40B4-BE49-F238E27FC236}">
                  <a16:creationId xmlns="" xmlns:a16="http://schemas.microsoft.com/office/drawing/2014/main" id="{FBDAEB8B-C91E-4E8C-B7AE-CBE695B624B8}"/>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accent2"/>
              </a:solidFill>
            </a:ln>
          </p:spPr>
          <p:txBody>
            <a:bodyPr/>
            <a:lstStyle/>
            <a:p>
              <a:endParaRPr lang="en-US" dirty="0"/>
            </a:p>
          </p:txBody>
        </p:sp>
        <p:sp>
          <p:nvSpPr>
            <p:cNvPr id="66" name="Harvey 20/100 [20]" hidden="1">
              <a:extLst>
                <a:ext uri="{FF2B5EF4-FFF2-40B4-BE49-F238E27FC236}">
                  <a16:creationId xmlns="" xmlns:a16="http://schemas.microsoft.com/office/drawing/2014/main" id="{F4E8434F-7E6D-4C43-8BFE-BC8CD35C6F77}"/>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accent2"/>
              </a:solidFill>
            </a:ln>
          </p:spPr>
          <p:txBody>
            <a:bodyPr/>
            <a:lstStyle/>
            <a:p>
              <a:endParaRPr lang="en-US" dirty="0"/>
            </a:p>
          </p:txBody>
        </p:sp>
        <p:sp>
          <p:nvSpPr>
            <p:cNvPr id="67" name="Harvey 21/100 [21]" hidden="1">
              <a:extLst>
                <a:ext uri="{FF2B5EF4-FFF2-40B4-BE49-F238E27FC236}">
                  <a16:creationId xmlns="" xmlns:a16="http://schemas.microsoft.com/office/drawing/2014/main" id="{0525B74C-7F5E-41A5-8019-77E38C3EE53B}"/>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accent2"/>
              </a:solidFill>
            </a:ln>
          </p:spPr>
          <p:txBody>
            <a:bodyPr/>
            <a:lstStyle/>
            <a:p>
              <a:endParaRPr lang="en-US" dirty="0"/>
            </a:p>
          </p:txBody>
        </p:sp>
        <p:sp>
          <p:nvSpPr>
            <p:cNvPr id="68" name="Harvey 22/100 [22]" hidden="1">
              <a:extLst>
                <a:ext uri="{FF2B5EF4-FFF2-40B4-BE49-F238E27FC236}">
                  <a16:creationId xmlns="" xmlns:a16="http://schemas.microsoft.com/office/drawing/2014/main" id="{0E583063-EF39-485E-88E6-11BC079BDB62}"/>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accent2"/>
              </a:solidFill>
            </a:ln>
          </p:spPr>
          <p:txBody>
            <a:bodyPr/>
            <a:lstStyle/>
            <a:p>
              <a:endParaRPr lang="en-US" dirty="0"/>
            </a:p>
          </p:txBody>
        </p:sp>
        <p:sp>
          <p:nvSpPr>
            <p:cNvPr id="69" name="Harvey 23/100 [23]" hidden="1">
              <a:extLst>
                <a:ext uri="{FF2B5EF4-FFF2-40B4-BE49-F238E27FC236}">
                  <a16:creationId xmlns="" xmlns:a16="http://schemas.microsoft.com/office/drawing/2014/main" id="{2A232550-D22F-47E1-8415-B5D4714799F6}"/>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accent2"/>
              </a:solidFill>
            </a:ln>
          </p:spPr>
          <p:txBody>
            <a:bodyPr/>
            <a:lstStyle/>
            <a:p>
              <a:endParaRPr lang="en-US" dirty="0"/>
            </a:p>
          </p:txBody>
        </p:sp>
        <p:sp>
          <p:nvSpPr>
            <p:cNvPr id="70" name="Harvey 24/100 [24]" hidden="1">
              <a:extLst>
                <a:ext uri="{FF2B5EF4-FFF2-40B4-BE49-F238E27FC236}">
                  <a16:creationId xmlns="" xmlns:a16="http://schemas.microsoft.com/office/drawing/2014/main" id="{9FD9F56A-D0A2-41E4-94E8-6F7BCC8C8D13}"/>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accent2"/>
              </a:solidFill>
            </a:ln>
          </p:spPr>
          <p:txBody>
            <a:bodyPr/>
            <a:lstStyle/>
            <a:p>
              <a:endParaRPr lang="en-US" dirty="0"/>
            </a:p>
          </p:txBody>
        </p:sp>
        <p:sp>
          <p:nvSpPr>
            <p:cNvPr id="71" name="Harvey 25/100 [25]" hidden="1">
              <a:extLst>
                <a:ext uri="{FF2B5EF4-FFF2-40B4-BE49-F238E27FC236}">
                  <a16:creationId xmlns="" xmlns:a16="http://schemas.microsoft.com/office/drawing/2014/main" id="{7B7318B9-A301-4483-8BF3-EFDFD8A5CCE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accent2"/>
              </a:solidFill>
            </a:ln>
          </p:spPr>
          <p:txBody>
            <a:bodyPr/>
            <a:lstStyle/>
            <a:p>
              <a:endParaRPr lang="en-US" dirty="0"/>
            </a:p>
          </p:txBody>
        </p:sp>
        <p:sp>
          <p:nvSpPr>
            <p:cNvPr id="72" name="Harvey 26/100 [26]" hidden="1">
              <a:extLst>
                <a:ext uri="{FF2B5EF4-FFF2-40B4-BE49-F238E27FC236}">
                  <a16:creationId xmlns="" xmlns:a16="http://schemas.microsoft.com/office/drawing/2014/main" id="{3014F56C-E7E8-453B-A98E-0D132466A013}"/>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accent2"/>
              </a:solidFill>
            </a:ln>
          </p:spPr>
          <p:txBody>
            <a:bodyPr/>
            <a:lstStyle/>
            <a:p>
              <a:endParaRPr lang="en-US" dirty="0"/>
            </a:p>
          </p:txBody>
        </p:sp>
        <p:sp>
          <p:nvSpPr>
            <p:cNvPr id="73" name="Harvey 27/100 [27]" hidden="1">
              <a:extLst>
                <a:ext uri="{FF2B5EF4-FFF2-40B4-BE49-F238E27FC236}">
                  <a16:creationId xmlns="" xmlns:a16="http://schemas.microsoft.com/office/drawing/2014/main" id="{0BF5B0CB-4D79-4B4C-BAEC-6C62BBD7E856}"/>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accent2"/>
              </a:solidFill>
            </a:ln>
          </p:spPr>
          <p:txBody>
            <a:bodyPr/>
            <a:lstStyle/>
            <a:p>
              <a:endParaRPr lang="en-US" dirty="0"/>
            </a:p>
          </p:txBody>
        </p:sp>
        <p:sp>
          <p:nvSpPr>
            <p:cNvPr id="74" name="Harvey 28/100 [28]" hidden="1">
              <a:extLst>
                <a:ext uri="{FF2B5EF4-FFF2-40B4-BE49-F238E27FC236}">
                  <a16:creationId xmlns="" xmlns:a16="http://schemas.microsoft.com/office/drawing/2014/main" id="{49ABB409-6ECE-45FE-AC6A-8FDEA5AAF72F}"/>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accent2"/>
              </a:solidFill>
            </a:ln>
          </p:spPr>
          <p:txBody>
            <a:bodyPr/>
            <a:lstStyle/>
            <a:p>
              <a:endParaRPr lang="en-US" dirty="0"/>
            </a:p>
          </p:txBody>
        </p:sp>
        <p:sp>
          <p:nvSpPr>
            <p:cNvPr id="75" name="Harvey 29/100 [29]" hidden="1">
              <a:extLst>
                <a:ext uri="{FF2B5EF4-FFF2-40B4-BE49-F238E27FC236}">
                  <a16:creationId xmlns="" xmlns:a16="http://schemas.microsoft.com/office/drawing/2014/main" id="{FBA17C7E-2A69-4346-BEF7-A34412349269}"/>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accent2"/>
              </a:solidFill>
            </a:ln>
          </p:spPr>
          <p:txBody>
            <a:bodyPr/>
            <a:lstStyle/>
            <a:p>
              <a:endParaRPr lang="en-US" dirty="0"/>
            </a:p>
          </p:txBody>
        </p:sp>
        <p:sp>
          <p:nvSpPr>
            <p:cNvPr id="76" name="Harvey 30/100 [30]" hidden="1">
              <a:extLst>
                <a:ext uri="{FF2B5EF4-FFF2-40B4-BE49-F238E27FC236}">
                  <a16:creationId xmlns="" xmlns:a16="http://schemas.microsoft.com/office/drawing/2014/main" id="{165D0565-6CAF-4627-87E7-C3BBEE4F526D}"/>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accent2"/>
              </a:solidFill>
            </a:ln>
          </p:spPr>
          <p:txBody>
            <a:bodyPr/>
            <a:lstStyle/>
            <a:p>
              <a:endParaRPr lang="en-US" dirty="0"/>
            </a:p>
          </p:txBody>
        </p:sp>
        <p:sp>
          <p:nvSpPr>
            <p:cNvPr id="77" name="Harvey 31/100 [31]" hidden="1">
              <a:extLst>
                <a:ext uri="{FF2B5EF4-FFF2-40B4-BE49-F238E27FC236}">
                  <a16:creationId xmlns="" xmlns:a16="http://schemas.microsoft.com/office/drawing/2014/main" id="{B42DA70A-55BE-4CFF-8736-D1EDF4BE453C}"/>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accent2"/>
              </a:solidFill>
            </a:ln>
          </p:spPr>
          <p:txBody>
            <a:bodyPr/>
            <a:lstStyle/>
            <a:p>
              <a:endParaRPr lang="en-US" dirty="0"/>
            </a:p>
          </p:txBody>
        </p:sp>
        <p:sp>
          <p:nvSpPr>
            <p:cNvPr id="78" name="Harvey 32/100 [32]" hidden="1">
              <a:extLst>
                <a:ext uri="{FF2B5EF4-FFF2-40B4-BE49-F238E27FC236}">
                  <a16:creationId xmlns="" xmlns:a16="http://schemas.microsoft.com/office/drawing/2014/main" id="{FF7F0838-EE49-4A35-9395-0D43E8AF809D}"/>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accent2"/>
              </a:solidFill>
            </a:ln>
          </p:spPr>
          <p:txBody>
            <a:bodyPr/>
            <a:lstStyle/>
            <a:p>
              <a:endParaRPr lang="en-US" dirty="0"/>
            </a:p>
          </p:txBody>
        </p:sp>
        <p:sp>
          <p:nvSpPr>
            <p:cNvPr id="79" name="Harvey 33/100 [33]" hidden="1">
              <a:extLst>
                <a:ext uri="{FF2B5EF4-FFF2-40B4-BE49-F238E27FC236}">
                  <a16:creationId xmlns="" xmlns:a16="http://schemas.microsoft.com/office/drawing/2014/main" id="{87702330-AC5C-4532-88AD-BB2189C48CA5}"/>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accent2"/>
              </a:solidFill>
            </a:ln>
          </p:spPr>
          <p:txBody>
            <a:bodyPr/>
            <a:lstStyle/>
            <a:p>
              <a:endParaRPr lang="en-US" dirty="0"/>
            </a:p>
          </p:txBody>
        </p:sp>
        <p:sp>
          <p:nvSpPr>
            <p:cNvPr id="80" name="Harvey 34/100 [34]" hidden="1">
              <a:extLst>
                <a:ext uri="{FF2B5EF4-FFF2-40B4-BE49-F238E27FC236}">
                  <a16:creationId xmlns="" xmlns:a16="http://schemas.microsoft.com/office/drawing/2014/main" id="{5FD38D65-251C-45B0-871E-287881F7EFAA}"/>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accent2"/>
              </a:solidFill>
            </a:ln>
          </p:spPr>
          <p:txBody>
            <a:bodyPr/>
            <a:lstStyle/>
            <a:p>
              <a:endParaRPr lang="en-US" dirty="0"/>
            </a:p>
          </p:txBody>
        </p:sp>
        <p:sp>
          <p:nvSpPr>
            <p:cNvPr id="81" name="Harvey 35/100 [35]" hidden="1">
              <a:extLst>
                <a:ext uri="{FF2B5EF4-FFF2-40B4-BE49-F238E27FC236}">
                  <a16:creationId xmlns="" xmlns:a16="http://schemas.microsoft.com/office/drawing/2014/main" id="{503C9B02-550C-456A-BB0B-314EF64C1DF9}"/>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accent2"/>
              </a:solidFill>
            </a:ln>
          </p:spPr>
          <p:txBody>
            <a:bodyPr/>
            <a:lstStyle/>
            <a:p>
              <a:endParaRPr lang="en-US" dirty="0"/>
            </a:p>
          </p:txBody>
        </p:sp>
        <p:sp>
          <p:nvSpPr>
            <p:cNvPr id="82" name="Harvey 36/100 [36]" hidden="1">
              <a:extLst>
                <a:ext uri="{FF2B5EF4-FFF2-40B4-BE49-F238E27FC236}">
                  <a16:creationId xmlns="" xmlns:a16="http://schemas.microsoft.com/office/drawing/2014/main" id="{953ED935-1EB5-4E2C-A911-29713CD3B04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accent2"/>
              </a:solidFill>
            </a:ln>
          </p:spPr>
          <p:txBody>
            <a:bodyPr/>
            <a:lstStyle/>
            <a:p>
              <a:endParaRPr lang="en-US" dirty="0"/>
            </a:p>
          </p:txBody>
        </p:sp>
        <p:sp>
          <p:nvSpPr>
            <p:cNvPr id="83" name="Harvey 37/100 [37]" hidden="1">
              <a:extLst>
                <a:ext uri="{FF2B5EF4-FFF2-40B4-BE49-F238E27FC236}">
                  <a16:creationId xmlns="" xmlns:a16="http://schemas.microsoft.com/office/drawing/2014/main" id="{5918D091-D8DC-494C-B0EE-71FA13BD81BF}"/>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accent2"/>
              </a:solidFill>
            </a:ln>
          </p:spPr>
          <p:txBody>
            <a:bodyPr/>
            <a:lstStyle/>
            <a:p>
              <a:endParaRPr lang="en-US" dirty="0"/>
            </a:p>
          </p:txBody>
        </p:sp>
        <p:sp>
          <p:nvSpPr>
            <p:cNvPr id="84" name="Harvey 38/100 [38]" hidden="1">
              <a:extLst>
                <a:ext uri="{FF2B5EF4-FFF2-40B4-BE49-F238E27FC236}">
                  <a16:creationId xmlns="" xmlns:a16="http://schemas.microsoft.com/office/drawing/2014/main" id="{C5646576-1CCD-4DC0-BC6F-BAB950E5FBDC}"/>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accent2"/>
              </a:solidFill>
            </a:ln>
          </p:spPr>
          <p:txBody>
            <a:bodyPr/>
            <a:lstStyle/>
            <a:p>
              <a:endParaRPr lang="en-US" dirty="0"/>
            </a:p>
          </p:txBody>
        </p:sp>
        <p:sp>
          <p:nvSpPr>
            <p:cNvPr id="85" name="Harvey 39/100 [39]" hidden="1">
              <a:extLst>
                <a:ext uri="{FF2B5EF4-FFF2-40B4-BE49-F238E27FC236}">
                  <a16:creationId xmlns="" xmlns:a16="http://schemas.microsoft.com/office/drawing/2014/main" id="{43BBCDD1-AD79-4B08-B783-BF1617A00B97}"/>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accent2"/>
              </a:solidFill>
            </a:ln>
          </p:spPr>
          <p:txBody>
            <a:bodyPr/>
            <a:lstStyle/>
            <a:p>
              <a:endParaRPr lang="en-US" dirty="0"/>
            </a:p>
          </p:txBody>
        </p:sp>
        <p:sp>
          <p:nvSpPr>
            <p:cNvPr id="86" name="Harvey 40/100 [40]" hidden="1">
              <a:extLst>
                <a:ext uri="{FF2B5EF4-FFF2-40B4-BE49-F238E27FC236}">
                  <a16:creationId xmlns="" xmlns:a16="http://schemas.microsoft.com/office/drawing/2014/main" id="{FBD69947-0130-431E-8709-ACDACE7C76A1}"/>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accent2"/>
              </a:solidFill>
            </a:ln>
          </p:spPr>
          <p:txBody>
            <a:bodyPr/>
            <a:lstStyle/>
            <a:p>
              <a:endParaRPr lang="en-US" dirty="0"/>
            </a:p>
          </p:txBody>
        </p:sp>
        <p:sp>
          <p:nvSpPr>
            <p:cNvPr id="87" name="Harvey 41/100 [41]" hidden="1">
              <a:extLst>
                <a:ext uri="{FF2B5EF4-FFF2-40B4-BE49-F238E27FC236}">
                  <a16:creationId xmlns="" xmlns:a16="http://schemas.microsoft.com/office/drawing/2014/main" id="{19F896B1-2EFB-4D7D-9C60-E0010E0CE120}"/>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accent2"/>
              </a:solidFill>
            </a:ln>
          </p:spPr>
          <p:txBody>
            <a:bodyPr/>
            <a:lstStyle/>
            <a:p>
              <a:endParaRPr lang="en-US" dirty="0"/>
            </a:p>
          </p:txBody>
        </p:sp>
        <p:sp>
          <p:nvSpPr>
            <p:cNvPr id="88" name="Harvey 42/100 [42]" hidden="1">
              <a:extLst>
                <a:ext uri="{FF2B5EF4-FFF2-40B4-BE49-F238E27FC236}">
                  <a16:creationId xmlns="" xmlns:a16="http://schemas.microsoft.com/office/drawing/2014/main" id="{ECD99131-7A62-470B-B8BD-44C8B327F3C8}"/>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accent2"/>
              </a:solidFill>
            </a:ln>
          </p:spPr>
          <p:txBody>
            <a:bodyPr/>
            <a:lstStyle/>
            <a:p>
              <a:endParaRPr lang="en-US" dirty="0"/>
            </a:p>
          </p:txBody>
        </p:sp>
        <p:sp>
          <p:nvSpPr>
            <p:cNvPr id="89" name="Harvey 43/100 [43]" hidden="1">
              <a:extLst>
                <a:ext uri="{FF2B5EF4-FFF2-40B4-BE49-F238E27FC236}">
                  <a16:creationId xmlns="" xmlns:a16="http://schemas.microsoft.com/office/drawing/2014/main" id="{21AA2965-A9A1-44F6-A49E-79E9DB6218A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accent2"/>
              </a:solidFill>
            </a:ln>
          </p:spPr>
          <p:txBody>
            <a:bodyPr/>
            <a:lstStyle/>
            <a:p>
              <a:endParaRPr lang="en-US" dirty="0"/>
            </a:p>
          </p:txBody>
        </p:sp>
        <p:sp>
          <p:nvSpPr>
            <p:cNvPr id="90" name="Harvey 44/100 [44]" hidden="1">
              <a:extLst>
                <a:ext uri="{FF2B5EF4-FFF2-40B4-BE49-F238E27FC236}">
                  <a16:creationId xmlns="" xmlns:a16="http://schemas.microsoft.com/office/drawing/2014/main" id="{61364AF6-A2B9-4E7C-AE49-BED73EE8811E}"/>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accent2"/>
              </a:solidFill>
            </a:ln>
          </p:spPr>
          <p:txBody>
            <a:bodyPr/>
            <a:lstStyle/>
            <a:p>
              <a:endParaRPr lang="en-US" dirty="0"/>
            </a:p>
          </p:txBody>
        </p:sp>
        <p:sp>
          <p:nvSpPr>
            <p:cNvPr id="91" name="Harvey 45/100 [45]" hidden="1">
              <a:extLst>
                <a:ext uri="{FF2B5EF4-FFF2-40B4-BE49-F238E27FC236}">
                  <a16:creationId xmlns="" xmlns:a16="http://schemas.microsoft.com/office/drawing/2014/main" id="{F4DA7081-2CE2-4F5D-8ED2-26524509576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accent2"/>
              </a:solidFill>
            </a:ln>
          </p:spPr>
          <p:txBody>
            <a:bodyPr/>
            <a:lstStyle/>
            <a:p>
              <a:endParaRPr lang="en-US" dirty="0"/>
            </a:p>
          </p:txBody>
        </p:sp>
        <p:sp>
          <p:nvSpPr>
            <p:cNvPr id="92" name="Harvey 46/100 [46]" hidden="1">
              <a:extLst>
                <a:ext uri="{FF2B5EF4-FFF2-40B4-BE49-F238E27FC236}">
                  <a16:creationId xmlns="" xmlns:a16="http://schemas.microsoft.com/office/drawing/2014/main" id="{1E3430D9-0557-4389-ADFE-3944D4EC7876}"/>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accent2"/>
              </a:solidFill>
            </a:ln>
          </p:spPr>
          <p:txBody>
            <a:bodyPr/>
            <a:lstStyle/>
            <a:p>
              <a:endParaRPr lang="en-US" dirty="0"/>
            </a:p>
          </p:txBody>
        </p:sp>
        <p:sp>
          <p:nvSpPr>
            <p:cNvPr id="93" name="Harvey 47/100 [47]" hidden="1">
              <a:extLst>
                <a:ext uri="{FF2B5EF4-FFF2-40B4-BE49-F238E27FC236}">
                  <a16:creationId xmlns="" xmlns:a16="http://schemas.microsoft.com/office/drawing/2014/main" id="{C2AB3DBC-D2BF-4843-9796-7D0E60902CF7}"/>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accent2"/>
              </a:solidFill>
            </a:ln>
          </p:spPr>
          <p:txBody>
            <a:bodyPr/>
            <a:lstStyle/>
            <a:p>
              <a:endParaRPr lang="en-US" dirty="0"/>
            </a:p>
          </p:txBody>
        </p:sp>
        <p:sp>
          <p:nvSpPr>
            <p:cNvPr id="94" name="Harvey 48/100 [48]" hidden="1">
              <a:extLst>
                <a:ext uri="{FF2B5EF4-FFF2-40B4-BE49-F238E27FC236}">
                  <a16:creationId xmlns="" xmlns:a16="http://schemas.microsoft.com/office/drawing/2014/main" id="{2AC7D3A9-B130-4B73-9F84-FF65EFA90A0D}"/>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accent2"/>
              </a:solidFill>
            </a:ln>
          </p:spPr>
          <p:txBody>
            <a:bodyPr/>
            <a:lstStyle/>
            <a:p>
              <a:endParaRPr lang="en-US" dirty="0"/>
            </a:p>
          </p:txBody>
        </p:sp>
        <p:sp>
          <p:nvSpPr>
            <p:cNvPr id="95" name="Harvey 49/100 [49]" hidden="1">
              <a:extLst>
                <a:ext uri="{FF2B5EF4-FFF2-40B4-BE49-F238E27FC236}">
                  <a16:creationId xmlns="" xmlns:a16="http://schemas.microsoft.com/office/drawing/2014/main" id="{76F82ED8-AE15-4CE2-AE95-FB2705CFE145}"/>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accent2"/>
              </a:solidFill>
            </a:ln>
          </p:spPr>
          <p:txBody>
            <a:bodyPr/>
            <a:lstStyle/>
            <a:p>
              <a:endParaRPr lang="en-US" dirty="0"/>
            </a:p>
          </p:txBody>
        </p:sp>
        <p:sp>
          <p:nvSpPr>
            <p:cNvPr id="96" name="Harvey 50/100 [50]" hidden="1">
              <a:extLst>
                <a:ext uri="{FF2B5EF4-FFF2-40B4-BE49-F238E27FC236}">
                  <a16:creationId xmlns="" xmlns:a16="http://schemas.microsoft.com/office/drawing/2014/main" id="{0F5708D1-8782-4940-9E21-BC00FDE19AFB}"/>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accent2"/>
              </a:solidFill>
            </a:ln>
          </p:spPr>
          <p:txBody>
            <a:bodyPr/>
            <a:lstStyle/>
            <a:p>
              <a:endParaRPr lang="en-US" dirty="0"/>
            </a:p>
          </p:txBody>
        </p:sp>
        <p:sp>
          <p:nvSpPr>
            <p:cNvPr id="97" name="Harvey 51/100 [51]" hidden="1">
              <a:extLst>
                <a:ext uri="{FF2B5EF4-FFF2-40B4-BE49-F238E27FC236}">
                  <a16:creationId xmlns="" xmlns:a16="http://schemas.microsoft.com/office/drawing/2014/main" id="{0B776587-2FA8-4FFE-A7AE-ADF1F94E851E}"/>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accent2"/>
              </a:solidFill>
            </a:ln>
          </p:spPr>
          <p:txBody>
            <a:bodyPr/>
            <a:lstStyle/>
            <a:p>
              <a:endParaRPr lang="en-US" dirty="0"/>
            </a:p>
          </p:txBody>
        </p:sp>
        <p:sp>
          <p:nvSpPr>
            <p:cNvPr id="98" name="Harvey 52/100 [52]" hidden="1">
              <a:extLst>
                <a:ext uri="{FF2B5EF4-FFF2-40B4-BE49-F238E27FC236}">
                  <a16:creationId xmlns="" xmlns:a16="http://schemas.microsoft.com/office/drawing/2014/main" id="{4CB93FD3-AC02-49BD-AA12-9527870B4947}"/>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accent2"/>
              </a:solidFill>
            </a:ln>
          </p:spPr>
          <p:txBody>
            <a:bodyPr/>
            <a:lstStyle/>
            <a:p>
              <a:endParaRPr lang="en-US" dirty="0"/>
            </a:p>
          </p:txBody>
        </p:sp>
        <p:sp>
          <p:nvSpPr>
            <p:cNvPr id="99" name="Harvey 53/100 [53]" hidden="1">
              <a:extLst>
                <a:ext uri="{FF2B5EF4-FFF2-40B4-BE49-F238E27FC236}">
                  <a16:creationId xmlns="" xmlns:a16="http://schemas.microsoft.com/office/drawing/2014/main" id="{C9329281-7BF4-45CD-B669-19DF3628080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accent2"/>
              </a:solidFill>
            </a:ln>
          </p:spPr>
          <p:txBody>
            <a:bodyPr/>
            <a:lstStyle/>
            <a:p>
              <a:endParaRPr lang="en-US" dirty="0"/>
            </a:p>
          </p:txBody>
        </p:sp>
        <p:sp>
          <p:nvSpPr>
            <p:cNvPr id="103" name="Harvey 54/100 [54]" hidden="1">
              <a:extLst>
                <a:ext uri="{FF2B5EF4-FFF2-40B4-BE49-F238E27FC236}">
                  <a16:creationId xmlns="" xmlns:a16="http://schemas.microsoft.com/office/drawing/2014/main" id="{C596C32B-3CC3-400F-8135-D4641E94B8C1}"/>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accent2"/>
              </a:solidFill>
            </a:ln>
          </p:spPr>
          <p:txBody>
            <a:bodyPr/>
            <a:lstStyle/>
            <a:p>
              <a:endParaRPr lang="en-US" dirty="0"/>
            </a:p>
          </p:txBody>
        </p:sp>
        <p:sp>
          <p:nvSpPr>
            <p:cNvPr id="104" name="Harvey 55/100 [55]" hidden="1">
              <a:extLst>
                <a:ext uri="{FF2B5EF4-FFF2-40B4-BE49-F238E27FC236}">
                  <a16:creationId xmlns="" xmlns:a16="http://schemas.microsoft.com/office/drawing/2014/main" id="{85868E47-BD77-4D70-B1CE-F24D05947DD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accent2"/>
              </a:solidFill>
            </a:ln>
          </p:spPr>
          <p:txBody>
            <a:bodyPr/>
            <a:lstStyle/>
            <a:p>
              <a:endParaRPr lang="en-US" dirty="0"/>
            </a:p>
          </p:txBody>
        </p:sp>
        <p:sp>
          <p:nvSpPr>
            <p:cNvPr id="105" name="Harvey 56/100 [56]" hidden="1">
              <a:extLst>
                <a:ext uri="{FF2B5EF4-FFF2-40B4-BE49-F238E27FC236}">
                  <a16:creationId xmlns="" xmlns:a16="http://schemas.microsoft.com/office/drawing/2014/main" id="{ECDD5E69-A62E-4FF5-8C41-B4EBA953E81F}"/>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accent2"/>
              </a:solidFill>
            </a:ln>
          </p:spPr>
          <p:txBody>
            <a:bodyPr/>
            <a:lstStyle/>
            <a:p>
              <a:endParaRPr lang="en-US" dirty="0"/>
            </a:p>
          </p:txBody>
        </p:sp>
        <p:sp>
          <p:nvSpPr>
            <p:cNvPr id="106" name="Harvey 57/100 [57]" hidden="1">
              <a:extLst>
                <a:ext uri="{FF2B5EF4-FFF2-40B4-BE49-F238E27FC236}">
                  <a16:creationId xmlns="" xmlns:a16="http://schemas.microsoft.com/office/drawing/2014/main" id="{9C3E5B74-E098-40C0-A583-9B7A12E57448}"/>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accent2"/>
              </a:solidFill>
            </a:ln>
          </p:spPr>
          <p:txBody>
            <a:bodyPr/>
            <a:lstStyle/>
            <a:p>
              <a:endParaRPr lang="en-US" dirty="0"/>
            </a:p>
          </p:txBody>
        </p:sp>
        <p:sp>
          <p:nvSpPr>
            <p:cNvPr id="107" name="Harvey 58/100 [58]" hidden="1">
              <a:extLst>
                <a:ext uri="{FF2B5EF4-FFF2-40B4-BE49-F238E27FC236}">
                  <a16:creationId xmlns="" xmlns:a16="http://schemas.microsoft.com/office/drawing/2014/main" id="{F574152B-993B-425C-8B43-74A42FFBA2C7}"/>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accent2"/>
              </a:solidFill>
            </a:ln>
          </p:spPr>
          <p:txBody>
            <a:bodyPr/>
            <a:lstStyle/>
            <a:p>
              <a:endParaRPr lang="en-US" dirty="0"/>
            </a:p>
          </p:txBody>
        </p:sp>
        <p:sp>
          <p:nvSpPr>
            <p:cNvPr id="108" name="Harvey 59/100 [59]" hidden="1">
              <a:extLst>
                <a:ext uri="{FF2B5EF4-FFF2-40B4-BE49-F238E27FC236}">
                  <a16:creationId xmlns="" xmlns:a16="http://schemas.microsoft.com/office/drawing/2014/main" id="{8A01AD4D-B6E2-4781-A14D-EF8BA08E0318}"/>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accent2"/>
              </a:solidFill>
            </a:ln>
          </p:spPr>
          <p:txBody>
            <a:bodyPr/>
            <a:lstStyle/>
            <a:p>
              <a:endParaRPr lang="en-US" dirty="0"/>
            </a:p>
          </p:txBody>
        </p:sp>
        <p:sp>
          <p:nvSpPr>
            <p:cNvPr id="109" name="Harvey 60/100 [60]" hidden="1">
              <a:extLst>
                <a:ext uri="{FF2B5EF4-FFF2-40B4-BE49-F238E27FC236}">
                  <a16:creationId xmlns="" xmlns:a16="http://schemas.microsoft.com/office/drawing/2014/main" id="{BA864186-64B8-414E-81B7-6FD9F84A6DA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accent2"/>
              </a:solidFill>
            </a:ln>
          </p:spPr>
          <p:txBody>
            <a:bodyPr/>
            <a:lstStyle/>
            <a:p>
              <a:endParaRPr lang="en-US" dirty="0"/>
            </a:p>
          </p:txBody>
        </p:sp>
        <p:sp>
          <p:nvSpPr>
            <p:cNvPr id="110" name="Harvey 61/100 [61]" hidden="1">
              <a:extLst>
                <a:ext uri="{FF2B5EF4-FFF2-40B4-BE49-F238E27FC236}">
                  <a16:creationId xmlns="" xmlns:a16="http://schemas.microsoft.com/office/drawing/2014/main" id="{2448225B-0253-4E57-A74A-4593FBE05787}"/>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accent2"/>
              </a:solidFill>
            </a:ln>
          </p:spPr>
          <p:txBody>
            <a:bodyPr/>
            <a:lstStyle/>
            <a:p>
              <a:endParaRPr lang="en-US" dirty="0"/>
            </a:p>
          </p:txBody>
        </p:sp>
        <p:sp>
          <p:nvSpPr>
            <p:cNvPr id="111" name="Harvey 62/100 [62]" hidden="1">
              <a:extLst>
                <a:ext uri="{FF2B5EF4-FFF2-40B4-BE49-F238E27FC236}">
                  <a16:creationId xmlns="" xmlns:a16="http://schemas.microsoft.com/office/drawing/2014/main" id="{7DE8FA27-EEAA-4897-BD9B-A489DE50FC37}"/>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accent2"/>
              </a:solidFill>
            </a:ln>
          </p:spPr>
          <p:txBody>
            <a:bodyPr/>
            <a:lstStyle/>
            <a:p>
              <a:endParaRPr lang="en-US" dirty="0"/>
            </a:p>
          </p:txBody>
        </p:sp>
        <p:sp>
          <p:nvSpPr>
            <p:cNvPr id="112" name="Harvey 63/100 [63]" hidden="1">
              <a:extLst>
                <a:ext uri="{FF2B5EF4-FFF2-40B4-BE49-F238E27FC236}">
                  <a16:creationId xmlns="" xmlns:a16="http://schemas.microsoft.com/office/drawing/2014/main" id="{3A55B80D-FCED-4C8D-A574-580654EA0C63}"/>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accent2"/>
              </a:solidFill>
            </a:ln>
          </p:spPr>
          <p:txBody>
            <a:bodyPr/>
            <a:lstStyle/>
            <a:p>
              <a:endParaRPr lang="en-US" dirty="0"/>
            </a:p>
          </p:txBody>
        </p:sp>
        <p:sp>
          <p:nvSpPr>
            <p:cNvPr id="113" name="Harvey 64/100 [64]" hidden="1">
              <a:extLst>
                <a:ext uri="{FF2B5EF4-FFF2-40B4-BE49-F238E27FC236}">
                  <a16:creationId xmlns="" xmlns:a16="http://schemas.microsoft.com/office/drawing/2014/main" id="{DE2BA7FC-5E67-4778-B3EA-E57E40F232F9}"/>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accent2"/>
              </a:solidFill>
            </a:ln>
          </p:spPr>
          <p:txBody>
            <a:bodyPr/>
            <a:lstStyle/>
            <a:p>
              <a:endParaRPr lang="en-US" dirty="0"/>
            </a:p>
          </p:txBody>
        </p:sp>
        <p:sp>
          <p:nvSpPr>
            <p:cNvPr id="114" name="Harvey 65/100 [65]" hidden="1">
              <a:extLst>
                <a:ext uri="{FF2B5EF4-FFF2-40B4-BE49-F238E27FC236}">
                  <a16:creationId xmlns="" xmlns:a16="http://schemas.microsoft.com/office/drawing/2014/main" id="{1BC4FEEA-A049-42BA-8A85-3FA527CE44F3}"/>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accent2"/>
              </a:solidFill>
            </a:ln>
          </p:spPr>
          <p:txBody>
            <a:bodyPr/>
            <a:lstStyle/>
            <a:p>
              <a:endParaRPr lang="en-US" dirty="0"/>
            </a:p>
          </p:txBody>
        </p:sp>
        <p:sp>
          <p:nvSpPr>
            <p:cNvPr id="115" name="Harvey 66/100 [66]" hidden="1">
              <a:extLst>
                <a:ext uri="{FF2B5EF4-FFF2-40B4-BE49-F238E27FC236}">
                  <a16:creationId xmlns="" xmlns:a16="http://schemas.microsoft.com/office/drawing/2014/main" id="{8EEC36E9-4BB7-4E3A-AB04-C9B999F245D4}"/>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accent2"/>
              </a:solidFill>
            </a:ln>
          </p:spPr>
          <p:txBody>
            <a:bodyPr/>
            <a:lstStyle/>
            <a:p>
              <a:endParaRPr lang="en-US" dirty="0"/>
            </a:p>
          </p:txBody>
        </p:sp>
        <p:sp>
          <p:nvSpPr>
            <p:cNvPr id="116" name="Harvey 67/100 [67]" hidden="1">
              <a:extLst>
                <a:ext uri="{FF2B5EF4-FFF2-40B4-BE49-F238E27FC236}">
                  <a16:creationId xmlns="" xmlns:a16="http://schemas.microsoft.com/office/drawing/2014/main" id="{1918EC99-6D63-4DC5-9581-9847CE300E96}"/>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accent2"/>
              </a:solidFill>
            </a:ln>
          </p:spPr>
          <p:txBody>
            <a:bodyPr/>
            <a:lstStyle/>
            <a:p>
              <a:endParaRPr lang="en-US" dirty="0"/>
            </a:p>
          </p:txBody>
        </p:sp>
        <p:sp>
          <p:nvSpPr>
            <p:cNvPr id="117" name="Harvey 68/100 [68]" hidden="1">
              <a:extLst>
                <a:ext uri="{FF2B5EF4-FFF2-40B4-BE49-F238E27FC236}">
                  <a16:creationId xmlns="" xmlns:a16="http://schemas.microsoft.com/office/drawing/2014/main" id="{98FD403B-93AA-46DE-B8B3-99F8593103FE}"/>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accent2"/>
              </a:solidFill>
            </a:ln>
          </p:spPr>
          <p:txBody>
            <a:bodyPr/>
            <a:lstStyle/>
            <a:p>
              <a:endParaRPr lang="en-US" dirty="0"/>
            </a:p>
          </p:txBody>
        </p:sp>
        <p:sp>
          <p:nvSpPr>
            <p:cNvPr id="118" name="Harvey 69/100 [69]" hidden="1">
              <a:extLst>
                <a:ext uri="{FF2B5EF4-FFF2-40B4-BE49-F238E27FC236}">
                  <a16:creationId xmlns="" xmlns:a16="http://schemas.microsoft.com/office/drawing/2014/main" id="{6C8DECE9-B870-4CD9-8D6A-D208A64E9DE1}"/>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accent2"/>
              </a:solidFill>
            </a:ln>
          </p:spPr>
          <p:txBody>
            <a:bodyPr/>
            <a:lstStyle/>
            <a:p>
              <a:endParaRPr lang="en-US" dirty="0"/>
            </a:p>
          </p:txBody>
        </p:sp>
        <p:sp>
          <p:nvSpPr>
            <p:cNvPr id="119" name="Harvey 70/100 [70]" hidden="1">
              <a:extLst>
                <a:ext uri="{FF2B5EF4-FFF2-40B4-BE49-F238E27FC236}">
                  <a16:creationId xmlns="" xmlns:a16="http://schemas.microsoft.com/office/drawing/2014/main" id="{3A174A8A-46C9-4698-908B-F2EE9A649FF0}"/>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accent2"/>
              </a:solidFill>
            </a:ln>
          </p:spPr>
          <p:txBody>
            <a:bodyPr/>
            <a:lstStyle/>
            <a:p>
              <a:endParaRPr lang="en-US" dirty="0"/>
            </a:p>
          </p:txBody>
        </p:sp>
        <p:sp>
          <p:nvSpPr>
            <p:cNvPr id="120" name="Harvey 71/100 [71]" hidden="1">
              <a:extLst>
                <a:ext uri="{FF2B5EF4-FFF2-40B4-BE49-F238E27FC236}">
                  <a16:creationId xmlns="" xmlns:a16="http://schemas.microsoft.com/office/drawing/2014/main" id="{3742BAD9-0BA8-495E-A141-9D283423D14D}"/>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accent2"/>
              </a:solidFill>
            </a:ln>
          </p:spPr>
          <p:txBody>
            <a:bodyPr/>
            <a:lstStyle/>
            <a:p>
              <a:endParaRPr lang="en-US" dirty="0"/>
            </a:p>
          </p:txBody>
        </p:sp>
        <p:sp>
          <p:nvSpPr>
            <p:cNvPr id="121" name="Harvey 72/100 [72]" hidden="1">
              <a:extLst>
                <a:ext uri="{FF2B5EF4-FFF2-40B4-BE49-F238E27FC236}">
                  <a16:creationId xmlns="" xmlns:a16="http://schemas.microsoft.com/office/drawing/2014/main" id="{9FCA97B7-6D15-469C-BDA6-65EE36FC2421}"/>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accent2"/>
              </a:solidFill>
            </a:ln>
          </p:spPr>
          <p:txBody>
            <a:bodyPr/>
            <a:lstStyle/>
            <a:p>
              <a:endParaRPr lang="en-US" dirty="0"/>
            </a:p>
          </p:txBody>
        </p:sp>
        <p:sp>
          <p:nvSpPr>
            <p:cNvPr id="122" name="Harvey 73/100 [73]" hidden="1">
              <a:extLst>
                <a:ext uri="{FF2B5EF4-FFF2-40B4-BE49-F238E27FC236}">
                  <a16:creationId xmlns="" xmlns:a16="http://schemas.microsoft.com/office/drawing/2014/main" id="{807CF8C3-D094-4440-B8A8-7C4086600556}"/>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accent2"/>
              </a:solidFill>
            </a:ln>
          </p:spPr>
          <p:txBody>
            <a:bodyPr/>
            <a:lstStyle/>
            <a:p>
              <a:endParaRPr lang="en-US" dirty="0"/>
            </a:p>
          </p:txBody>
        </p:sp>
        <p:sp>
          <p:nvSpPr>
            <p:cNvPr id="123" name="Harvey 74/100 [74]" hidden="1">
              <a:extLst>
                <a:ext uri="{FF2B5EF4-FFF2-40B4-BE49-F238E27FC236}">
                  <a16:creationId xmlns="" xmlns:a16="http://schemas.microsoft.com/office/drawing/2014/main" id="{3D312ACD-3D30-40C5-920A-303F5BE73E2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accent2"/>
              </a:solidFill>
            </a:ln>
          </p:spPr>
          <p:txBody>
            <a:bodyPr/>
            <a:lstStyle/>
            <a:p>
              <a:endParaRPr lang="en-US" dirty="0"/>
            </a:p>
          </p:txBody>
        </p:sp>
        <p:sp>
          <p:nvSpPr>
            <p:cNvPr id="124" name="Harvey 75/100 [75]" hidden="1">
              <a:extLst>
                <a:ext uri="{FF2B5EF4-FFF2-40B4-BE49-F238E27FC236}">
                  <a16:creationId xmlns="" xmlns:a16="http://schemas.microsoft.com/office/drawing/2014/main" id="{6E333635-85D3-477C-BE5D-9721A9C87442}"/>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accent2"/>
              </a:solidFill>
            </a:ln>
          </p:spPr>
          <p:txBody>
            <a:bodyPr/>
            <a:lstStyle/>
            <a:p>
              <a:endParaRPr lang="en-US" dirty="0"/>
            </a:p>
          </p:txBody>
        </p:sp>
        <p:sp>
          <p:nvSpPr>
            <p:cNvPr id="125" name="Harvey 76/100 [76]" hidden="1">
              <a:extLst>
                <a:ext uri="{FF2B5EF4-FFF2-40B4-BE49-F238E27FC236}">
                  <a16:creationId xmlns="" xmlns:a16="http://schemas.microsoft.com/office/drawing/2014/main" id="{2B84CFE0-880B-4270-AC2A-378E374A6F85}"/>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accent2"/>
              </a:solidFill>
            </a:ln>
          </p:spPr>
          <p:txBody>
            <a:bodyPr/>
            <a:lstStyle/>
            <a:p>
              <a:endParaRPr lang="en-US" dirty="0"/>
            </a:p>
          </p:txBody>
        </p:sp>
        <p:sp>
          <p:nvSpPr>
            <p:cNvPr id="126" name="Harvey 77/100 [77]" hidden="1">
              <a:extLst>
                <a:ext uri="{FF2B5EF4-FFF2-40B4-BE49-F238E27FC236}">
                  <a16:creationId xmlns="" xmlns:a16="http://schemas.microsoft.com/office/drawing/2014/main" id="{5EC252E3-E98D-4296-8DC7-7BBC79E67399}"/>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accent2"/>
              </a:solidFill>
            </a:ln>
          </p:spPr>
          <p:txBody>
            <a:bodyPr/>
            <a:lstStyle/>
            <a:p>
              <a:endParaRPr lang="en-US" dirty="0"/>
            </a:p>
          </p:txBody>
        </p:sp>
        <p:sp>
          <p:nvSpPr>
            <p:cNvPr id="128" name="Harvey 78/100 [78]" hidden="1">
              <a:extLst>
                <a:ext uri="{FF2B5EF4-FFF2-40B4-BE49-F238E27FC236}">
                  <a16:creationId xmlns="" xmlns:a16="http://schemas.microsoft.com/office/drawing/2014/main" id="{34597CD2-AE17-4AC4-BDDA-42E5F11EA4BD}"/>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accent2"/>
              </a:solidFill>
            </a:ln>
          </p:spPr>
          <p:txBody>
            <a:bodyPr/>
            <a:lstStyle/>
            <a:p>
              <a:endParaRPr lang="en-US" dirty="0"/>
            </a:p>
          </p:txBody>
        </p:sp>
        <p:sp>
          <p:nvSpPr>
            <p:cNvPr id="129" name="Harvey 79/100 [79]" hidden="1">
              <a:extLst>
                <a:ext uri="{FF2B5EF4-FFF2-40B4-BE49-F238E27FC236}">
                  <a16:creationId xmlns="" xmlns:a16="http://schemas.microsoft.com/office/drawing/2014/main" id="{43513FFB-4D4F-4C2C-9058-B6ADA9B77223}"/>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accent2"/>
              </a:solidFill>
            </a:ln>
          </p:spPr>
          <p:txBody>
            <a:bodyPr/>
            <a:lstStyle/>
            <a:p>
              <a:endParaRPr lang="en-US" dirty="0"/>
            </a:p>
          </p:txBody>
        </p:sp>
        <p:sp>
          <p:nvSpPr>
            <p:cNvPr id="130" name="Harvey 80/100 [80]" hidden="1">
              <a:extLst>
                <a:ext uri="{FF2B5EF4-FFF2-40B4-BE49-F238E27FC236}">
                  <a16:creationId xmlns="" xmlns:a16="http://schemas.microsoft.com/office/drawing/2014/main" id="{3E74A731-2B8E-4D2E-96CD-33C320AE9F02}"/>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accent2"/>
              </a:solidFill>
            </a:ln>
          </p:spPr>
          <p:txBody>
            <a:bodyPr/>
            <a:lstStyle/>
            <a:p>
              <a:endParaRPr lang="en-US" dirty="0"/>
            </a:p>
          </p:txBody>
        </p:sp>
        <p:sp>
          <p:nvSpPr>
            <p:cNvPr id="131" name="Harvey 81/100 [81]" hidden="1">
              <a:extLst>
                <a:ext uri="{FF2B5EF4-FFF2-40B4-BE49-F238E27FC236}">
                  <a16:creationId xmlns="" xmlns:a16="http://schemas.microsoft.com/office/drawing/2014/main" id="{395EB164-04F7-4605-8A9B-F5E95495C740}"/>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accent2"/>
              </a:solidFill>
            </a:ln>
          </p:spPr>
          <p:txBody>
            <a:bodyPr/>
            <a:lstStyle/>
            <a:p>
              <a:endParaRPr lang="en-US" dirty="0"/>
            </a:p>
          </p:txBody>
        </p:sp>
        <p:sp>
          <p:nvSpPr>
            <p:cNvPr id="132" name="Harvey 82/100 [82]" hidden="1">
              <a:extLst>
                <a:ext uri="{FF2B5EF4-FFF2-40B4-BE49-F238E27FC236}">
                  <a16:creationId xmlns="" xmlns:a16="http://schemas.microsoft.com/office/drawing/2014/main" id="{8C403123-B106-4593-A5DB-715C0F7A040C}"/>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accent2"/>
              </a:solidFill>
            </a:ln>
          </p:spPr>
          <p:txBody>
            <a:bodyPr/>
            <a:lstStyle/>
            <a:p>
              <a:endParaRPr lang="en-US" dirty="0"/>
            </a:p>
          </p:txBody>
        </p:sp>
        <p:sp>
          <p:nvSpPr>
            <p:cNvPr id="133" name="Harvey 83/100 [83]" hidden="1">
              <a:extLst>
                <a:ext uri="{FF2B5EF4-FFF2-40B4-BE49-F238E27FC236}">
                  <a16:creationId xmlns="" xmlns:a16="http://schemas.microsoft.com/office/drawing/2014/main" id="{4224C58E-8FED-4FD0-A482-89B385D7E11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accent2"/>
              </a:solidFill>
            </a:ln>
          </p:spPr>
          <p:txBody>
            <a:bodyPr/>
            <a:lstStyle/>
            <a:p>
              <a:endParaRPr lang="en-US" dirty="0"/>
            </a:p>
          </p:txBody>
        </p:sp>
        <p:sp>
          <p:nvSpPr>
            <p:cNvPr id="134" name="Harvey 84/100 [84]" hidden="1">
              <a:extLst>
                <a:ext uri="{FF2B5EF4-FFF2-40B4-BE49-F238E27FC236}">
                  <a16:creationId xmlns="" xmlns:a16="http://schemas.microsoft.com/office/drawing/2014/main" id="{D23B6783-C615-4CE8-A797-BD40BBC9A7DB}"/>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accent2"/>
              </a:solidFill>
            </a:ln>
          </p:spPr>
          <p:txBody>
            <a:bodyPr/>
            <a:lstStyle/>
            <a:p>
              <a:endParaRPr lang="en-US" dirty="0"/>
            </a:p>
          </p:txBody>
        </p:sp>
        <p:sp>
          <p:nvSpPr>
            <p:cNvPr id="135" name="Harvey 85/100 [85]" hidden="1">
              <a:extLst>
                <a:ext uri="{FF2B5EF4-FFF2-40B4-BE49-F238E27FC236}">
                  <a16:creationId xmlns="" xmlns:a16="http://schemas.microsoft.com/office/drawing/2014/main" id="{81CE860D-5A97-49C1-B57D-755C5D3831A3}"/>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accent2"/>
              </a:solidFill>
            </a:ln>
          </p:spPr>
          <p:txBody>
            <a:bodyPr/>
            <a:lstStyle/>
            <a:p>
              <a:endParaRPr lang="en-US" dirty="0"/>
            </a:p>
          </p:txBody>
        </p:sp>
        <p:sp>
          <p:nvSpPr>
            <p:cNvPr id="136" name="Harvey 86/100 [86]" hidden="1">
              <a:extLst>
                <a:ext uri="{FF2B5EF4-FFF2-40B4-BE49-F238E27FC236}">
                  <a16:creationId xmlns="" xmlns:a16="http://schemas.microsoft.com/office/drawing/2014/main" id="{2479714A-163E-46E4-98A7-E027DBFE57FD}"/>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accent2"/>
              </a:solidFill>
            </a:ln>
          </p:spPr>
          <p:txBody>
            <a:bodyPr/>
            <a:lstStyle/>
            <a:p>
              <a:endParaRPr lang="en-US" dirty="0"/>
            </a:p>
          </p:txBody>
        </p:sp>
        <p:sp>
          <p:nvSpPr>
            <p:cNvPr id="137" name="Harvey 87/100 [87]" hidden="1">
              <a:extLst>
                <a:ext uri="{FF2B5EF4-FFF2-40B4-BE49-F238E27FC236}">
                  <a16:creationId xmlns="" xmlns:a16="http://schemas.microsoft.com/office/drawing/2014/main" id="{63FA2A77-8C97-455F-A3B2-B7E0EC337A8B}"/>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accent2"/>
              </a:solidFill>
            </a:ln>
          </p:spPr>
          <p:txBody>
            <a:bodyPr/>
            <a:lstStyle/>
            <a:p>
              <a:endParaRPr lang="en-US" dirty="0"/>
            </a:p>
          </p:txBody>
        </p:sp>
        <p:sp>
          <p:nvSpPr>
            <p:cNvPr id="138" name="Harvey 88/100 [88]" hidden="1">
              <a:extLst>
                <a:ext uri="{FF2B5EF4-FFF2-40B4-BE49-F238E27FC236}">
                  <a16:creationId xmlns="" xmlns:a16="http://schemas.microsoft.com/office/drawing/2014/main" id="{76A90925-6AF6-4906-A319-B31822004755}"/>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accent2"/>
              </a:solidFill>
            </a:ln>
          </p:spPr>
          <p:txBody>
            <a:bodyPr/>
            <a:lstStyle/>
            <a:p>
              <a:endParaRPr lang="en-US" dirty="0"/>
            </a:p>
          </p:txBody>
        </p:sp>
        <p:sp>
          <p:nvSpPr>
            <p:cNvPr id="139" name="Harvey 89/100 [89]" hidden="1">
              <a:extLst>
                <a:ext uri="{FF2B5EF4-FFF2-40B4-BE49-F238E27FC236}">
                  <a16:creationId xmlns="" xmlns:a16="http://schemas.microsoft.com/office/drawing/2014/main" id="{0850D05B-A5F1-4DF2-BE72-115B6768BE60}"/>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accent2"/>
              </a:solidFill>
            </a:ln>
          </p:spPr>
          <p:txBody>
            <a:bodyPr/>
            <a:lstStyle/>
            <a:p>
              <a:endParaRPr lang="en-US" dirty="0"/>
            </a:p>
          </p:txBody>
        </p:sp>
        <p:sp>
          <p:nvSpPr>
            <p:cNvPr id="140" name="Harvey 90/100 [90]" hidden="1">
              <a:extLst>
                <a:ext uri="{FF2B5EF4-FFF2-40B4-BE49-F238E27FC236}">
                  <a16:creationId xmlns="" xmlns:a16="http://schemas.microsoft.com/office/drawing/2014/main" id="{D37E5497-C2F8-493B-BE7A-6237593E394E}"/>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accent2"/>
              </a:solidFill>
            </a:ln>
          </p:spPr>
          <p:txBody>
            <a:bodyPr/>
            <a:lstStyle/>
            <a:p>
              <a:endParaRPr lang="en-US" dirty="0"/>
            </a:p>
          </p:txBody>
        </p:sp>
        <p:sp>
          <p:nvSpPr>
            <p:cNvPr id="141" name="Harvey 91/100 [91]" hidden="1">
              <a:extLst>
                <a:ext uri="{FF2B5EF4-FFF2-40B4-BE49-F238E27FC236}">
                  <a16:creationId xmlns="" xmlns:a16="http://schemas.microsoft.com/office/drawing/2014/main" id="{7C256B67-028D-417A-BF9E-950DCD694CF2}"/>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accent2"/>
              </a:solidFill>
            </a:ln>
          </p:spPr>
          <p:txBody>
            <a:bodyPr/>
            <a:lstStyle/>
            <a:p>
              <a:endParaRPr lang="en-US" dirty="0"/>
            </a:p>
          </p:txBody>
        </p:sp>
        <p:sp>
          <p:nvSpPr>
            <p:cNvPr id="142" name="Harvey 92/100 [92]" hidden="1">
              <a:extLst>
                <a:ext uri="{FF2B5EF4-FFF2-40B4-BE49-F238E27FC236}">
                  <a16:creationId xmlns="" xmlns:a16="http://schemas.microsoft.com/office/drawing/2014/main" id="{90115D0F-8E12-492E-9494-96B5D3C111A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accent2"/>
              </a:solidFill>
            </a:ln>
          </p:spPr>
          <p:txBody>
            <a:bodyPr/>
            <a:lstStyle/>
            <a:p>
              <a:endParaRPr lang="en-US" dirty="0"/>
            </a:p>
          </p:txBody>
        </p:sp>
        <p:sp>
          <p:nvSpPr>
            <p:cNvPr id="143" name="Harvey 93/100 [93]" hidden="1">
              <a:extLst>
                <a:ext uri="{FF2B5EF4-FFF2-40B4-BE49-F238E27FC236}">
                  <a16:creationId xmlns="" xmlns:a16="http://schemas.microsoft.com/office/drawing/2014/main" id="{475AE4EB-8026-4D3E-AE9A-005A809A00C6}"/>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accent2"/>
              </a:solidFill>
            </a:ln>
          </p:spPr>
          <p:txBody>
            <a:bodyPr/>
            <a:lstStyle/>
            <a:p>
              <a:endParaRPr lang="en-US" dirty="0"/>
            </a:p>
          </p:txBody>
        </p:sp>
        <p:sp>
          <p:nvSpPr>
            <p:cNvPr id="144" name="Harvey 94/100 [94]" hidden="1">
              <a:extLst>
                <a:ext uri="{FF2B5EF4-FFF2-40B4-BE49-F238E27FC236}">
                  <a16:creationId xmlns="" xmlns:a16="http://schemas.microsoft.com/office/drawing/2014/main" id="{E1AEC727-5D60-487A-811D-3044852AFEE8}"/>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accent2"/>
              </a:solidFill>
            </a:ln>
          </p:spPr>
          <p:txBody>
            <a:bodyPr/>
            <a:lstStyle/>
            <a:p>
              <a:endParaRPr lang="en-US" dirty="0"/>
            </a:p>
          </p:txBody>
        </p:sp>
        <p:sp>
          <p:nvSpPr>
            <p:cNvPr id="145" name="Harvey 95/100 [95]" hidden="1">
              <a:extLst>
                <a:ext uri="{FF2B5EF4-FFF2-40B4-BE49-F238E27FC236}">
                  <a16:creationId xmlns="" xmlns:a16="http://schemas.microsoft.com/office/drawing/2014/main" id="{4DC5CA71-AC5E-4CE3-8599-9659DCA9B338}"/>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accent2"/>
              </a:solidFill>
            </a:ln>
          </p:spPr>
          <p:txBody>
            <a:bodyPr/>
            <a:lstStyle/>
            <a:p>
              <a:endParaRPr lang="en-US" dirty="0"/>
            </a:p>
          </p:txBody>
        </p:sp>
        <p:sp>
          <p:nvSpPr>
            <p:cNvPr id="147" name="Harvey 96/100 [96]" hidden="1">
              <a:extLst>
                <a:ext uri="{FF2B5EF4-FFF2-40B4-BE49-F238E27FC236}">
                  <a16:creationId xmlns="" xmlns:a16="http://schemas.microsoft.com/office/drawing/2014/main" id="{02B169BD-62A9-4406-90CD-2F27A408849F}"/>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accent2"/>
              </a:solidFill>
            </a:ln>
          </p:spPr>
          <p:txBody>
            <a:bodyPr/>
            <a:lstStyle/>
            <a:p>
              <a:endParaRPr lang="en-US" dirty="0"/>
            </a:p>
          </p:txBody>
        </p:sp>
        <p:sp>
          <p:nvSpPr>
            <p:cNvPr id="148" name="Harvey 97/100 [97]" hidden="1">
              <a:extLst>
                <a:ext uri="{FF2B5EF4-FFF2-40B4-BE49-F238E27FC236}">
                  <a16:creationId xmlns="" xmlns:a16="http://schemas.microsoft.com/office/drawing/2014/main" id="{66EC144D-A72B-437C-AABF-6B3AE6258344}"/>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accent2"/>
              </a:solidFill>
            </a:ln>
          </p:spPr>
          <p:txBody>
            <a:bodyPr/>
            <a:lstStyle/>
            <a:p>
              <a:endParaRPr lang="en-US" dirty="0"/>
            </a:p>
          </p:txBody>
        </p:sp>
        <p:sp>
          <p:nvSpPr>
            <p:cNvPr id="149" name="Harvey 98/100 [98]" hidden="1">
              <a:extLst>
                <a:ext uri="{FF2B5EF4-FFF2-40B4-BE49-F238E27FC236}">
                  <a16:creationId xmlns="" xmlns:a16="http://schemas.microsoft.com/office/drawing/2014/main" id="{3FD9AB3C-C73B-4ADF-AAFC-CF4E1238F6E0}"/>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accent2"/>
              </a:solidFill>
            </a:ln>
          </p:spPr>
          <p:txBody>
            <a:bodyPr/>
            <a:lstStyle/>
            <a:p>
              <a:endParaRPr lang="en-US" dirty="0"/>
            </a:p>
          </p:txBody>
        </p:sp>
        <p:sp>
          <p:nvSpPr>
            <p:cNvPr id="150" name="Harvey 99/100 [99]" hidden="1">
              <a:extLst>
                <a:ext uri="{FF2B5EF4-FFF2-40B4-BE49-F238E27FC236}">
                  <a16:creationId xmlns="" xmlns:a16="http://schemas.microsoft.com/office/drawing/2014/main" id="{EDA506CF-2E87-41DD-B763-D8008A9A3614}"/>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accent2"/>
              </a:solidFill>
            </a:ln>
          </p:spPr>
          <p:txBody>
            <a:bodyPr/>
            <a:lstStyle/>
            <a:p>
              <a:endParaRPr lang="en-US" dirty="0"/>
            </a:p>
          </p:txBody>
        </p:sp>
        <p:sp>
          <p:nvSpPr>
            <p:cNvPr id="153" name="Harvey 100/100 [100]" hidden="1">
              <a:extLst>
                <a:ext uri="{FF2B5EF4-FFF2-40B4-BE49-F238E27FC236}">
                  <a16:creationId xmlns="" xmlns:a16="http://schemas.microsoft.com/office/drawing/2014/main" id="{83B4E271-BC38-47D9-AC5F-679941407376}"/>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txBody>
            <a:bodyPr/>
            <a:lstStyle/>
            <a:p>
              <a:endParaRPr lang="en-US" dirty="0"/>
            </a:p>
          </p:txBody>
        </p:sp>
      </p:grpSp>
      <p:sp>
        <p:nvSpPr>
          <p:cNvPr id="156" name="text" descr="{&quot;templafy&quot;:{&quot;id&quot;:&quot;a6cebcce-9b2a-4fba-95b4-bdef9fe69a4b&quot;}}" hidden="1" title="text">
            <a:extLst>
              <a:ext uri="{FF2B5EF4-FFF2-40B4-BE49-F238E27FC236}">
                <a16:creationId xmlns="" xmlns:a16="http://schemas.microsoft.com/office/drawing/2014/main" id="{4A0ECF2A-95D0-4F12-9494-539BD853C463}"/>
              </a:ext>
            </a:extLst>
          </p:cNvPr>
          <p:cNvSpPr txBox="1"/>
          <p:nvPr userDrawn="1"/>
        </p:nvSpPr>
        <p:spPr>
          <a:xfrm>
            <a:off x="3193083" y="7296778"/>
            <a:ext cx="7056784" cy="96970"/>
          </a:xfrm>
          <a:prstGeom prst="rect">
            <a:avLst/>
          </a:prstGeom>
          <a:noFill/>
          <a:ln>
            <a:noFill/>
          </a:ln>
        </p:spPr>
        <p:txBody>
          <a:bodyPr vert="horz" lIns="0" tIns="0" rIns="0" bIns="0" rtlCol="0" anchor="ctr">
            <a:noAutofit/>
          </a:bodyPr>
          <a:lstStyle>
            <a:defPPr>
              <a:defRPr lang="en-US"/>
            </a:defPPr>
            <a:lvl1pPr algn="r">
              <a:defRPr sz="1200">
                <a:solidFill>
                  <a:schemeClr val="tx1">
                    <a:tint val="75000"/>
                  </a:schemeClr>
                </a:solidFill>
              </a:defRPr>
            </a:lvl1pPr>
            <a:lvl8pPr marL="0" lvl="7" algn="r" defTabSz="1007943">
              <a:lnSpc>
                <a:spcPct val="90000"/>
              </a:lnSpc>
              <a:spcBef>
                <a:spcPts val="551"/>
              </a:spcBef>
              <a:defRPr sz="700" baseline="0"/>
            </a:lvl8pPr>
          </a:lstStyle>
          <a:p>
            <a:pPr lvl="7" algn="ctr">
              <a:buFontTx/>
              <a:buNone/>
            </a:pPr>
            <a:r>
              <a:rPr lang="en-US" sz="800" i="0" dirty="0">
                <a:solidFill>
                  <a:schemeClr val="tx2"/>
                </a:solidFill>
                <a:latin typeface="+mj-lt"/>
              </a:rPr>
              <a:t>Internal  </a:t>
            </a:r>
          </a:p>
        </p:txBody>
      </p:sp>
      <p:sp>
        <p:nvSpPr>
          <p:cNvPr id="154" name="TextBox" hidden="1">
            <a:extLst>
              <a:ext uri="{FF2B5EF4-FFF2-40B4-BE49-F238E27FC236}">
                <a16:creationId xmlns="" xmlns:a16="http://schemas.microsoft.com/office/drawing/2014/main" id="{F0D3DFB6-6F70-49D4-A467-486FFBCB10A8}"/>
              </a:ext>
            </a:extLst>
          </p:cNvPr>
          <p:cNvSpPr txBox="1">
            <a:spLocks/>
          </p:cNvSpPr>
          <p:nvPr userDrawn="1"/>
        </p:nvSpPr>
        <p:spPr>
          <a:xfrm>
            <a:off x="10105852" y="1369263"/>
            <a:ext cx="2904548" cy="5760000"/>
          </a:xfrm>
          <a:prstGeom prst="rect">
            <a:avLst/>
          </a:prstGeom>
        </p:spPr>
        <p:txBody>
          <a:bodyPr vert="horz" lIns="0" tIns="0" rIns="0" bIns="0" rtlCol="0">
            <a:noAutofit/>
          </a:bodyPr>
          <a:lstStyle>
            <a:lvl1pPr marL="0" indent="0" algn="l" defTabSz="1267212" rtl="0" eaLnBrk="1" latinLnBrk="0" hangingPunct="1">
              <a:lnSpc>
                <a:spcPct val="110000"/>
              </a:lnSpc>
              <a:spcBef>
                <a:spcPts val="1800"/>
              </a:spcBef>
              <a:spcAft>
                <a:spcPts val="600"/>
              </a:spcAft>
              <a:buFont typeface="Source Sans Pro" panose="020B0604020202020204" pitchFamily="34" charset="0"/>
              <a:buNone/>
              <a:defRPr sz="2000" b="1" i="0" kern="1200">
                <a:solidFill>
                  <a:schemeClr val="accent2"/>
                </a:solidFill>
                <a:latin typeface="+mn-lt"/>
                <a:ea typeface="+mn-ea"/>
                <a:cs typeface="+mn-cs"/>
              </a:defRPr>
            </a:lvl1pPr>
            <a:lvl2pPr marL="0" indent="0" algn="l" defTabSz="1267212" rtl="0" eaLnBrk="1" latinLnBrk="0" hangingPunct="1">
              <a:lnSpc>
                <a:spcPct val="110000"/>
              </a:lnSpc>
              <a:spcBef>
                <a:spcPts val="0"/>
              </a:spcBef>
              <a:spcAft>
                <a:spcPts val="600"/>
              </a:spcAft>
              <a:buFont typeface="Source Sans Pro" panose="020B0604020202020204" pitchFamily="34" charset="0"/>
              <a:buNone/>
              <a:defRPr sz="2000" kern="1200">
                <a:solidFill>
                  <a:schemeClr val="tx2"/>
                </a:solidFill>
                <a:latin typeface="+mn-lt"/>
                <a:ea typeface="+mn-ea"/>
                <a:cs typeface="+mn-cs"/>
              </a:defRPr>
            </a:lvl2pPr>
            <a:lvl3pPr marL="216000" indent="-216000" algn="l" defTabSz="1267212"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2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800" kern="1200" dirty="0">
                <a:solidFill>
                  <a:schemeClr val="tx2"/>
                </a:solidFill>
                <a:latin typeface="+mn-lt"/>
                <a:ea typeface="+mn-ea"/>
                <a:cs typeface="+mn-cs"/>
              </a:defRPr>
            </a:lvl4pPr>
            <a:lvl5pPr marL="648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600" kern="1200" baseline="0" dirty="0">
                <a:solidFill>
                  <a:schemeClr val="tx2"/>
                </a:solidFill>
                <a:latin typeface="+mn-lt"/>
                <a:ea typeface="+mn-ea"/>
                <a:cs typeface="+mn-cs"/>
              </a:defRPr>
            </a:lvl5pPr>
            <a:lvl6pPr marL="0" indent="0" algn="l" defTabSz="1267212"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212"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212" rtl="0" eaLnBrk="1" latinLnBrk="0" hangingPunct="1">
              <a:lnSpc>
                <a:spcPct val="110000"/>
              </a:lnSpc>
              <a:spcBef>
                <a:spcPts val="300"/>
              </a:spcBef>
              <a:buFont typeface="Source Sans Pro" panose="020B0604020202020204" pitchFamily="34" charset="0"/>
              <a:buNone/>
              <a:tabLst/>
              <a:defRPr sz="1200" b="1" kern="1200" baseline="0">
                <a:solidFill>
                  <a:schemeClr val="tx2"/>
                </a:solidFill>
                <a:latin typeface="+mn-lt"/>
                <a:ea typeface="+mn-ea"/>
                <a:cs typeface="+mn-cs"/>
              </a:defRPr>
            </a:lvl8pPr>
            <a:lvl9pPr marL="216000" indent="-216000" algn="l" defTabSz="1267212"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a:lstStyle>
          <a:p>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1" name="Title Placeholder 1">
            <a:extLst>
              <a:ext uri="{FF2B5EF4-FFF2-40B4-BE49-F238E27FC236}">
                <a16:creationId xmlns="" xmlns:a16="http://schemas.microsoft.com/office/drawing/2014/main" id="{03A1E60C-ED04-4688-9190-A34B19D4D09A}"/>
              </a:ext>
            </a:extLst>
          </p:cNvPr>
          <p:cNvSpPr>
            <a:spLocks noGrp="1"/>
          </p:cNvSpPr>
          <p:nvPr>
            <p:ph type="title"/>
          </p:nvPr>
        </p:nvSpPr>
        <p:spPr>
          <a:xfrm>
            <a:off x="432275" y="403225"/>
            <a:ext cx="10628835" cy="384914"/>
          </a:xfrm>
          <a:prstGeom prst="rect">
            <a:avLst/>
          </a:prstGeom>
        </p:spPr>
        <p:txBody>
          <a:bodyPr vert="horz" lIns="91440" tIns="45720" rIns="91440" bIns="45720" rtlCol="0" anchor="ctr">
            <a:normAutofit/>
          </a:bodyPr>
          <a:lstStyle/>
          <a:p>
            <a:r>
              <a:rPr lang="en-US" dirty="0"/>
              <a:t>Click to add title style</a:t>
            </a:r>
            <a:endParaRPr lang="en-IN" dirty="0"/>
          </a:p>
        </p:txBody>
      </p:sp>
      <p:pic>
        <p:nvPicPr>
          <p:cNvPr id="164" name="Graphic 163">
            <a:extLst>
              <a:ext uri="{FF2B5EF4-FFF2-40B4-BE49-F238E27FC236}">
                <a16:creationId xmlns="" xmlns:a16="http://schemas.microsoft.com/office/drawing/2014/main" id="{25DD594A-F878-4D26-9CF2-405279373BC3}"/>
              </a:ext>
            </a:extLst>
          </p:cNvPr>
          <p:cNvPicPr>
            <a:picLocks noChangeAspect="1"/>
          </p:cNvPicPr>
          <p:nvPr userDrawn="1"/>
        </p:nvPicPr>
        <p:blipFill>
          <a:blip r:embed="rId138">
            <a:extLst>
              <a:ext uri="{96DAC541-7B7A-43D3-8B79-37D633B846F1}">
                <asvg:svgBlip xmlns="" xmlns:asvg="http://schemas.microsoft.com/office/drawing/2016/SVG/main" r:embed="rId139"/>
              </a:ext>
            </a:extLst>
          </a:blip>
          <a:stretch>
            <a:fillRect/>
          </a:stretch>
        </p:blipFill>
        <p:spPr>
          <a:xfrm>
            <a:off x="11174377" y="416664"/>
            <a:ext cx="1895475" cy="371475"/>
          </a:xfrm>
          <a:prstGeom prst="rect">
            <a:avLst/>
          </a:prstGeom>
        </p:spPr>
      </p:pic>
    </p:spTree>
    <p:extLst>
      <p:ext uri="{BB962C8B-B14F-4D97-AF65-F5344CB8AC3E}">
        <p14:creationId xmlns:p14="http://schemas.microsoft.com/office/powerpoint/2010/main" val="3725199627"/>
      </p:ext>
    </p:extLst>
  </p:cSld>
  <p:clrMap bg1="lt1" tx1="dk1" bg2="lt2" tx2="dk2" accent1="accent1" accent2="accent2" accent3="accent3" accent4="accent4" accent5="accent5" accent6="accent6" hlink="hlink" folHlink="folHlink"/>
  <p:sldLayoutIdLst>
    <p:sldLayoutId id="2147483667" r:id="rId1"/>
    <p:sldLayoutId id="2147483687" r:id="rId2"/>
    <p:sldLayoutId id="2147483680" r:id="rId3"/>
    <p:sldLayoutId id="2147483688" r:id="rId4"/>
    <p:sldLayoutId id="2147483689" r:id="rId5"/>
    <p:sldLayoutId id="2147483690" r:id="rId6"/>
    <p:sldLayoutId id="2147483691" r:id="rId7"/>
    <p:sldLayoutId id="2147483692" r:id="rId8"/>
    <p:sldLayoutId id="2147483693" r:id="rId9"/>
    <p:sldLayoutId id="2147483670" r:id="rId10"/>
    <p:sldLayoutId id="2147483681" r:id="rId11"/>
    <p:sldLayoutId id="2147483683" r:id="rId12"/>
  </p:sldLayoutIdLst>
  <p:hf sldNum="0" hdr="0" ftr="0" dt="0"/>
  <p:txStyles>
    <p:titleStyle>
      <a:lvl1pPr algn="l" defTabSz="1267212"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1267212" rtl="0" eaLnBrk="1" latinLnBrk="0" hangingPunct="1">
        <a:lnSpc>
          <a:spcPct val="110000"/>
        </a:lnSpc>
        <a:spcBef>
          <a:spcPts val="1800"/>
        </a:spcBef>
        <a:spcAft>
          <a:spcPts val="600"/>
        </a:spcAft>
        <a:buFont typeface="Source Sans Pro" panose="020B0604020202020204" pitchFamily="34" charset="0"/>
        <a:buNone/>
        <a:defRPr sz="2000" b="1" i="0" kern="1200">
          <a:solidFill>
            <a:schemeClr val="accent2"/>
          </a:solidFill>
          <a:latin typeface="+mn-lt"/>
          <a:ea typeface="+mn-ea"/>
          <a:cs typeface="+mn-cs"/>
        </a:defRPr>
      </a:lvl1pPr>
      <a:lvl2pPr marL="0" indent="0" algn="l" defTabSz="1267212" rtl="0" eaLnBrk="1" latinLnBrk="0" hangingPunct="1">
        <a:lnSpc>
          <a:spcPct val="110000"/>
        </a:lnSpc>
        <a:spcBef>
          <a:spcPts val="0"/>
        </a:spcBef>
        <a:spcAft>
          <a:spcPts val="600"/>
        </a:spcAft>
        <a:buFont typeface="Source Sans Pro" panose="020B0604020202020204" pitchFamily="34" charset="0"/>
        <a:buNone/>
        <a:defRPr sz="2000" kern="1200">
          <a:solidFill>
            <a:schemeClr val="tx2"/>
          </a:solidFill>
          <a:latin typeface="+mn-lt"/>
          <a:ea typeface="+mn-ea"/>
          <a:cs typeface="+mn-cs"/>
        </a:defRPr>
      </a:lvl2pPr>
      <a:lvl3pPr marL="216000" indent="-216000" algn="l" defTabSz="1267212"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2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800" kern="1200" dirty="0">
          <a:solidFill>
            <a:schemeClr val="tx2"/>
          </a:solidFill>
          <a:latin typeface="+mn-lt"/>
          <a:ea typeface="+mn-ea"/>
          <a:cs typeface="+mn-cs"/>
        </a:defRPr>
      </a:lvl4pPr>
      <a:lvl5pPr marL="648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600" kern="1200" baseline="0" dirty="0">
          <a:solidFill>
            <a:schemeClr val="tx2"/>
          </a:solidFill>
          <a:latin typeface="+mn-lt"/>
          <a:ea typeface="+mn-ea"/>
          <a:cs typeface="+mn-cs"/>
        </a:defRPr>
      </a:lvl5pPr>
      <a:lvl6pPr marL="0" indent="0" algn="l" defTabSz="1267212"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212"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212" rtl="0" eaLnBrk="1" latinLnBrk="0" hangingPunct="1">
        <a:lnSpc>
          <a:spcPct val="110000"/>
        </a:lnSpc>
        <a:spcBef>
          <a:spcPts val="300"/>
        </a:spcBef>
        <a:buFont typeface="Source Sans Pro" panose="020B0604020202020204" pitchFamily="34" charset="0"/>
        <a:buNone/>
        <a:tabLst/>
        <a:defRPr sz="1200" b="1" kern="1200" baseline="0">
          <a:solidFill>
            <a:schemeClr val="tx2"/>
          </a:solidFill>
          <a:latin typeface="+mn-lt"/>
          <a:ea typeface="+mn-ea"/>
          <a:cs typeface="+mn-cs"/>
        </a:defRPr>
      </a:lvl8pPr>
      <a:lvl9pPr marL="216000" indent="-216000" algn="l" defTabSz="1267212"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p:bodyStyle>
    <p:otherStyle>
      <a:defPPr>
        <a:defRPr lang="en-US"/>
      </a:defPPr>
      <a:lvl1pPr marL="0" indent="0" algn="l" defTabSz="1593012" rtl="0" eaLnBrk="1" latinLnBrk="0" hangingPunct="1">
        <a:lnSpc>
          <a:spcPct val="110000"/>
        </a:lnSpc>
        <a:spcBef>
          <a:spcPts val="1760"/>
        </a:spcBef>
        <a:spcAft>
          <a:spcPts val="754"/>
        </a:spcAft>
        <a:buFont typeface="Source Sans Pro" panose="020B0604020202020204" pitchFamily="34" charset="0"/>
        <a:buNone/>
        <a:defRPr sz="2011" i="0" kern="1200">
          <a:solidFill>
            <a:schemeClr val="accent2"/>
          </a:solidFill>
          <a:latin typeface="Source Sans Pro" panose="020B0603030403020204"/>
          <a:ea typeface="+mn-ea"/>
          <a:cs typeface="+mn-cs"/>
        </a:defRPr>
      </a:lvl1pPr>
      <a:lvl2pPr marL="0" indent="0" algn="l" defTabSz="1593012" rtl="0" eaLnBrk="1" latinLnBrk="0" hangingPunct="1">
        <a:lnSpc>
          <a:spcPct val="110000"/>
        </a:lnSpc>
        <a:spcBef>
          <a:spcPts val="0"/>
        </a:spcBef>
        <a:spcAft>
          <a:spcPts val="754"/>
        </a:spcAft>
        <a:buFont typeface="Source Sans Pro" panose="020B0604020202020204" pitchFamily="34" charset="0"/>
        <a:buNone/>
        <a:defRPr sz="2011" kern="1200">
          <a:solidFill>
            <a:schemeClr val="tx1"/>
          </a:solidFill>
          <a:latin typeface="Source Sans Pro" panose="020B0403030403020204" pitchFamily="34" charset="0"/>
          <a:ea typeface="+mn-ea"/>
          <a:cs typeface="+mn-cs"/>
        </a:defRPr>
      </a:lvl2pPr>
      <a:lvl3pPr marL="271534" indent="-271534" algn="l" defTabSz="1593012" rtl="0" eaLnBrk="1" latinLnBrk="0" hangingPunct="1">
        <a:lnSpc>
          <a:spcPct val="110000"/>
        </a:lnSpc>
        <a:spcBef>
          <a:spcPts val="0"/>
        </a:spcBef>
        <a:spcAft>
          <a:spcPts val="754"/>
        </a:spcAft>
        <a:buClr>
          <a:schemeClr val="tx1"/>
        </a:buClr>
        <a:buSzPct val="75000"/>
        <a:buFont typeface="Wingdings" panose="02000505000000020004" pitchFamily="50" charset="0"/>
        <a:buChar char="•"/>
        <a:defRPr lang="en-US" sz="2011" i="0" kern="1200" dirty="0">
          <a:solidFill>
            <a:schemeClr val="tx1"/>
          </a:solidFill>
          <a:latin typeface="Source Sans Pro" panose="020B0403030403020204" pitchFamily="34" charset="0"/>
          <a:ea typeface="+mn-ea"/>
          <a:cs typeface="+mn-cs"/>
        </a:defRPr>
      </a:lvl3pPr>
      <a:lvl4pPr marL="543067" indent="-271534" algn="l" defTabSz="1593012" rtl="0" eaLnBrk="1" latinLnBrk="0" hangingPunct="1">
        <a:lnSpc>
          <a:spcPct val="110000"/>
        </a:lnSpc>
        <a:spcBef>
          <a:spcPts val="0"/>
        </a:spcBef>
        <a:spcAft>
          <a:spcPts val="754"/>
        </a:spcAft>
        <a:buClr>
          <a:schemeClr val="tx1"/>
        </a:buClr>
        <a:buSzPct val="60000"/>
        <a:buFont typeface="Wingdings" panose="05000000000000000000" pitchFamily="2" charset="2"/>
        <a:buChar char="l"/>
        <a:defRPr lang="en-US" sz="1509" kern="1200" dirty="0">
          <a:solidFill>
            <a:schemeClr val="tx1"/>
          </a:solidFill>
          <a:latin typeface="Source Sans Pro" panose="020B0403030403020204" pitchFamily="34" charset="0"/>
          <a:ea typeface="+mn-ea"/>
          <a:cs typeface="+mn-cs"/>
        </a:defRPr>
      </a:lvl4pPr>
      <a:lvl5pPr marL="814601" indent="-271534" algn="l" defTabSz="1593012" rtl="0" eaLnBrk="1" latinLnBrk="0" hangingPunct="1">
        <a:lnSpc>
          <a:spcPct val="110000"/>
        </a:lnSpc>
        <a:spcBef>
          <a:spcPts val="0"/>
        </a:spcBef>
        <a:spcAft>
          <a:spcPts val="754"/>
        </a:spcAft>
        <a:buClr>
          <a:schemeClr val="tx1"/>
        </a:buClr>
        <a:buSzPct val="60000"/>
        <a:buFont typeface="Wingdings" panose="05000000000000000000" pitchFamily="2" charset="2"/>
        <a:buChar char="l"/>
        <a:defRPr lang="en-US" sz="1383" kern="1200" baseline="0" dirty="0">
          <a:solidFill>
            <a:schemeClr val="tx1"/>
          </a:solidFill>
          <a:latin typeface="Source Sans Pro" panose="020B0403030403020204" pitchFamily="34" charset="0"/>
          <a:ea typeface="+mn-ea"/>
          <a:cs typeface="+mn-cs"/>
        </a:defRPr>
      </a:lvl5pPr>
      <a:lvl6pPr marL="0" indent="0" algn="l" defTabSz="1593012" rtl="0" eaLnBrk="1" latinLnBrk="0" hangingPunct="1">
        <a:lnSpc>
          <a:spcPct val="100000"/>
        </a:lnSpc>
        <a:spcBef>
          <a:spcPts val="1257"/>
        </a:spcBef>
        <a:spcAft>
          <a:spcPts val="251"/>
        </a:spcAft>
        <a:buClr>
          <a:schemeClr val="tx1"/>
        </a:buClr>
        <a:buSzPct val="70000"/>
        <a:buFont typeface="Wingdings" panose="05000000000000000000" pitchFamily="2" charset="2"/>
        <a:buNone/>
        <a:defRPr lang="en-US" sz="2011" i="0" kern="1200" dirty="0">
          <a:solidFill>
            <a:schemeClr val="tx1"/>
          </a:solidFill>
          <a:latin typeface="Source Sans Pro" panose="020B0603030403020204"/>
          <a:ea typeface="+mn-ea"/>
          <a:cs typeface="+mn-cs"/>
        </a:defRPr>
      </a:lvl6pPr>
      <a:lvl7pPr marL="0" indent="0" algn="l" defTabSz="1593012" rtl="0" eaLnBrk="1" latinLnBrk="0" hangingPunct="1">
        <a:lnSpc>
          <a:spcPct val="110000"/>
        </a:lnSpc>
        <a:spcBef>
          <a:spcPts val="754"/>
        </a:spcBef>
        <a:spcAft>
          <a:spcPts val="251"/>
        </a:spcAft>
        <a:buClr>
          <a:schemeClr val="tx1"/>
        </a:buClr>
        <a:buSzPct val="70000"/>
        <a:buFont typeface="Wingdings" panose="05000000000000000000" pitchFamily="2" charset="2"/>
        <a:buNone/>
        <a:defRPr lang="en-US" sz="2011" b="0" i="1" kern="1200" baseline="0" dirty="0">
          <a:solidFill>
            <a:schemeClr val="accent3"/>
          </a:solidFill>
          <a:latin typeface="Georgia" panose="02040502050405020303" pitchFamily="18" charset="0"/>
          <a:ea typeface="+mn-ea"/>
          <a:cs typeface="+mn-cs"/>
        </a:defRPr>
      </a:lvl7pPr>
      <a:lvl8pPr marL="0" indent="0" algn="l" defTabSz="1593012" rtl="0" eaLnBrk="1" latinLnBrk="0" hangingPunct="1">
        <a:lnSpc>
          <a:spcPct val="110000"/>
        </a:lnSpc>
        <a:spcBef>
          <a:spcPts val="251"/>
        </a:spcBef>
        <a:buFont typeface="Source Sans Pro" panose="020B0604020202020204" pitchFamily="34" charset="0"/>
        <a:buNone/>
        <a:tabLst/>
        <a:defRPr sz="1320" kern="1200" baseline="0">
          <a:solidFill>
            <a:schemeClr val="tx1"/>
          </a:solidFill>
          <a:latin typeface="+mj-lt"/>
          <a:ea typeface="+mn-ea"/>
          <a:cs typeface="+mn-cs"/>
        </a:defRPr>
      </a:lvl8pPr>
      <a:lvl9pPr marL="284454" indent="-284454" algn="l" defTabSz="1593012" rtl="0" eaLnBrk="1" latinLnBrk="0" hangingPunct="1">
        <a:lnSpc>
          <a:spcPct val="110000"/>
        </a:lnSpc>
        <a:spcBef>
          <a:spcPts val="0"/>
        </a:spcBef>
        <a:spcAft>
          <a:spcPts val="0"/>
        </a:spcAft>
        <a:buFont typeface="+mj-lt"/>
        <a:buAutoNum type="alphaLcParenR"/>
        <a:defRPr sz="1320" i="0" kern="1200">
          <a:solidFill>
            <a:schemeClr val="tx1"/>
          </a:solidFill>
          <a:latin typeface="Source Sans Pro" panose="020B0403030403020204" pitchFamily="34" charset="0"/>
          <a:ea typeface="+mn-ea"/>
          <a:cs typeface="+mn-cs"/>
        </a:defRPr>
      </a:lvl9pPr>
    </p:otherStyle>
  </p:txStyles>
  <p:extLst>
    <p:ext uri="{27BBF7A9-308A-43DC-89C8-2F10F3537804}">
      <p15:sldGuideLst xmlns:p15="http://schemas.microsoft.com/office/powerpoint/2012/main">
        <p15:guide id="1" pos="4234">
          <p15:clr>
            <a:srgbClr val="547EBF"/>
          </p15:clr>
        </p15:guide>
        <p15:guide id="2" pos="8196">
          <p15:clr>
            <a:srgbClr val="547EBF"/>
          </p15:clr>
        </p15:guide>
        <p15:guide id="3" pos="272">
          <p15:clr>
            <a:srgbClr val="547EBF"/>
          </p15:clr>
        </p15:guide>
        <p15:guide id="4" pos="4290">
          <p15:clr>
            <a:srgbClr val="547EBF"/>
          </p15:clr>
        </p15:guide>
        <p15:guide id="5" pos="4177">
          <p15:clr>
            <a:srgbClr val="547EBF"/>
          </p15:clr>
        </p15:guide>
        <p15:guide id="6" pos="6158">
          <p15:clr>
            <a:srgbClr val="547EBF"/>
          </p15:clr>
        </p15:guide>
        <p15:guide id="7" pos="6270">
          <p15:clr>
            <a:srgbClr val="547EBF"/>
          </p15:clr>
        </p15:guide>
        <p15:guide id="8" pos="6215">
          <p15:clr>
            <a:srgbClr val="547EBF"/>
          </p15:clr>
        </p15:guide>
        <p15:guide id="9" pos="2197">
          <p15:clr>
            <a:srgbClr val="547EBF"/>
          </p15:clr>
        </p15:guide>
        <p15:guide id="10" pos="2311">
          <p15:clr>
            <a:srgbClr val="547EBF"/>
          </p15:clr>
        </p15:guide>
        <p15:guide id="11" pos="2255">
          <p15:clr>
            <a:srgbClr val="547EBF"/>
          </p15:clr>
        </p15:guide>
        <p15:guide id="12" orient="horz" pos="4490">
          <p15:clr>
            <a:srgbClr val="547EBF"/>
          </p15:clr>
        </p15:guide>
        <p15:guide id="13" orient="horz" pos="861">
          <p15:clr>
            <a:srgbClr val="547EBF"/>
          </p15:clr>
        </p15:guide>
        <p15:guide id="14" orient="horz" pos="543">
          <p15:clr>
            <a:srgbClr val="547EBF"/>
          </p15:clr>
        </p15:guide>
        <p15:guide id="15" orient="horz" pos="339">
          <p15:clr>
            <a:srgbClr val="547EBF"/>
          </p15:clr>
        </p15:guide>
        <p15:guide id="16" orient="horz" pos="2676">
          <p15:clr>
            <a:srgbClr val="547EBF"/>
          </p15:clr>
        </p15:guide>
        <p15:guide id="17" orient="horz" pos="2619">
          <p15:clr>
            <a:srgbClr val="547EBF"/>
          </p15:clr>
        </p15:guide>
        <p15:guide id="18" orient="horz" pos="2732">
          <p15:clr>
            <a:srgbClr val="547EBF"/>
          </p15:clr>
        </p15:guide>
        <p15:guide id="19" orient="horz" pos="1735">
          <p15:clr>
            <a:srgbClr val="547EBF"/>
          </p15:clr>
        </p15:guide>
        <p15:guide id="20" orient="horz" pos="1792">
          <p15:clr>
            <a:srgbClr val="547EBF"/>
          </p15:clr>
        </p15:guide>
        <p15:guide id="21" orient="horz" pos="1678">
          <p15:clr>
            <a:srgbClr val="547EBF"/>
          </p15:clr>
        </p15:guide>
        <p15:guide id="22" orient="horz" pos="3616">
          <p15:clr>
            <a:srgbClr val="547EBF"/>
          </p15:clr>
        </p15:guide>
        <p15:guide id="23" orient="horz" pos="3560">
          <p15:clr>
            <a:srgbClr val="547EBF"/>
          </p15:clr>
        </p15:guide>
        <p15:guide id="24" orient="horz" pos="3673">
          <p15:clr>
            <a:srgbClr val="547EBF"/>
          </p15:clr>
        </p15:guide>
        <p15:guide id="25" orient="horz" pos="4763">
          <p15:clr>
            <a:srgbClr val="547EBF"/>
          </p15:clr>
        </p15:guide>
        <p15:guide id="26" orient="horz" pos="4671">
          <p15:clr>
            <a:srgbClr val="547EBF"/>
          </p15:clr>
        </p15:guide>
        <p15:guide id="27" orient="horz" pos="458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customXml" Target="../../customXml/item4.xml"/><Relationship Id="rId1" Type="http://schemas.openxmlformats.org/officeDocument/2006/relationships/customXml" Target="../../customXml/item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customXml" Target="../../customXml/item5.xml"/><Relationship Id="rId1" Type="http://schemas.openxmlformats.org/officeDocument/2006/relationships/customXml" Target="../../customXml/item2.xml"/><Relationship Id="rId5" Type="http://schemas.openxmlformats.org/officeDocument/2006/relationships/notesSlide" Target="../notesSlides/notesSlide2.xml"/><Relationship Id="rId4"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customXml" Target="../../customXml/item9.xml"/><Relationship Id="rId1" Type="http://schemas.openxmlformats.org/officeDocument/2006/relationships/customXml" Target="../../customXml/item8.xml"/><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ditya-aot/Hackathon-ION"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037096D2-BF8E-40F7-B829-95F00ADC975D}"/>
              </a:ext>
            </a:extLst>
          </p:cNvPr>
          <p:cNvSpPr>
            <a:spLocks noGrp="1"/>
          </p:cNvSpPr>
          <p:nvPr>
            <p:ph type="body" sz="quarter" idx="11"/>
          </p:nvPr>
        </p:nvSpPr>
        <p:spPr/>
        <p:txBody>
          <a:bodyPr/>
          <a:lstStyle/>
          <a:p>
            <a:r>
              <a:rPr lang="en-IN" dirty="0" smtClean="0"/>
              <a:t>Finance Guide Web-App</a:t>
            </a:r>
            <a:endParaRPr lang="en-IN" dirty="0"/>
          </a:p>
        </p:txBody>
      </p:sp>
      <p:sp>
        <p:nvSpPr>
          <p:cNvPr id="2" name="Text Placeholder 1">
            <a:extLst>
              <a:ext uri="{FF2B5EF4-FFF2-40B4-BE49-F238E27FC236}">
                <a16:creationId xmlns="" xmlns:a16="http://schemas.microsoft.com/office/drawing/2014/main" id="{130C4348-70E7-4FD7-915E-738779A687DC}"/>
              </a:ext>
            </a:extLst>
          </p:cNvPr>
          <p:cNvSpPr>
            <a:spLocks noGrp="1"/>
          </p:cNvSpPr>
          <p:nvPr>
            <p:ph type="body" sz="quarter" idx="10"/>
          </p:nvPr>
        </p:nvSpPr>
        <p:spPr/>
        <p:txBody>
          <a:bodyPr/>
          <a:lstStyle/>
          <a:p>
            <a:r>
              <a:rPr lang="en-IN" dirty="0"/>
              <a:t>Hackathon</a:t>
            </a:r>
          </a:p>
        </p:txBody>
      </p:sp>
    </p:spTree>
    <p:custDataLst>
      <p:custData r:id="rId1"/>
      <p:custData r:id="rId2"/>
      <p:tags r:id="rId3"/>
    </p:custDataLst>
    <p:extLst>
      <p:ext uri="{BB962C8B-B14F-4D97-AF65-F5344CB8AC3E}">
        <p14:creationId xmlns:p14="http://schemas.microsoft.com/office/powerpoint/2010/main" val="100568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FE55FF28-C028-47D8-9756-B328A54414D7}"/>
              </a:ext>
            </a:extLst>
          </p:cNvPr>
          <p:cNvSpPr>
            <a:spLocks noGrp="1"/>
          </p:cNvSpPr>
          <p:nvPr>
            <p:ph sz="quarter" idx="10"/>
          </p:nvPr>
        </p:nvSpPr>
        <p:spPr>
          <a:xfrm>
            <a:off x="431999" y="1368000"/>
            <a:ext cx="12564000" cy="2556647"/>
          </a:xfrm>
        </p:spPr>
        <p:txBody>
          <a:bodyPr/>
          <a:lstStyle/>
          <a:p>
            <a:pPr marL="457200" lvl="0" indent="-355600">
              <a:lnSpc>
                <a:spcPct val="115000"/>
              </a:lnSpc>
              <a:spcBef>
                <a:spcPts val="0"/>
              </a:spcBef>
              <a:spcAft>
                <a:spcPts val="0"/>
              </a:spcAft>
              <a:buClr>
                <a:schemeClr val="lt1"/>
              </a:buClr>
              <a:buSzPts val="2000"/>
              <a:buChar char="●"/>
            </a:pPr>
            <a:r>
              <a:rPr lang="en-US" sz="2400" b="0" dirty="0">
                <a:solidFill>
                  <a:schemeClr val="lt1"/>
                </a:solidFill>
              </a:rPr>
              <a:t>Business </a:t>
            </a:r>
            <a:r>
              <a:rPr lang="en-US" sz="2400" b="0" dirty="0" smtClean="0">
                <a:solidFill>
                  <a:schemeClr val="lt1"/>
                </a:solidFill>
              </a:rPr>
              <a:t>relevance</a:t>
            </a:r>
          </a:p>
          <a:p>
            <a:pPr marL="1035350" lvl="4" indent="-285750">
              <a:lnSpc>
                <a:spcPct val="115000"/>
              </a:lnSpc>
              <a:spcAft>
                <a:spcPts val="0"/>
              </a:spcAft>
              <a:buClr>
                <a:schemeClr val="lt1"/>
              </a:buClr>
              <a:buSzPts val="2000"/>
            </a:pPr>
            <a:r>
              <a:rPr lang="en-US" sz="2400" dirty="0" smtClean="0">
                <a:solidFill>
                  <a:schemeClr val="lt1"/>
                </a:solidFill>
              </a:rPr>
              <a:t>AS in business we can  use this </a:t>
            </a:r>
            <a:r>
              <a:rPr lang="en-US" sz="2400" dirty="0" err="1" smtClean="0">
                <a:solidFill>
                  <a:schemeClr val="lt1"/>
                </a:solidFill>
              </a:rPr>
              <a:t>webapp</a:t>
            </a:r>
            <a:r>
              <a:rPr lang="en-US" sz="2400" dirty="0" smtClean="0">
                <a:solidFill>
                  <a:schemeClr val="lt1"/>
                </a:solidFill>
              </a:rPr>
              <a:t> in multiple countries </a:t>
            </a:r>
            <a:endParaRPr lang="en-US" sz="2400" b="0" dirty="0">
              <a:solidFill>
                <a:schemeClr val="lt1"/>
              </a:solidFill>
            </a:endParaRPr>
          </a:p>
          <a:p>
            <a:pPr marL="457200" lvl="0" indent="-355600">
              <a:lnSpc>
                <a:spcPct val="115000"/>
              </a:lnSpc>
              <a:spcBef>
                <a:spcPts val="0"/>
              </a:spcBef>
              <a:spcAft>
                <a:spcPts val="0"/>
              </a:spcAft>
              <a:buClr>
                <a:schemeClr val="lt1"/>
              </a:buClr>
              <a:buSzPts val="2000"/>
              <a:buChar char="●"/>
            </a:pPr>
            <a:r>
              <a:rPr lang="en-US" sz="2400" b="0" dirty="0" smtClean="0">
                <a:solidFill>
                  <a:schemeClr val="lt1"/>
                </a:solidFill>
              </a:rPr>
              <a:t>Optimization</a:t>
            </a:r>
          </a:p>
          <a:p>
            <a:pPr marL="1035350" lvl="4" indent="-285750">
              <a:lnSpc>
                <a:spcPct val="115000"/>
              </a:lnSpc>
              <a:spcAft>
                <a:spcPts val="0"/>
              </a:spcAft>
              <a:buClr>
                <a:schemeClr val="lt1"/>
              </a:buClr>
              <a:buSzPts val="2000"/>
            </a:pPr>
            <a:r>
              <a:rPr lang="en-US" sz="2400" dirty="0">
                <a:solidFill>
                  <a:schemeClr val="lt1"/>
                </a:solidFill>
              </a:rPr>
              <a:t> </a:t>
            </a:r>
            <a:r>
              <a:rPr lang="en-US" sz="2400" dirty="0" smtClean="0">
                <a:solidFill>
                  <a:schemeClr val="lt1"/>
                </a:solidFill>
              </a:rPr>
              <a:t>many expert can also use the app to share there knowledge is the site </a:t>
            </a:r>
            <a:endParaRPr lang="en-US" sz="2400" b="0" dirty="0" smtClean="0">
              <a:solidFill>
                <a:schemeClr val="lt1"/>
              </a:solidFill>
            </a:endParaRPr>
          </a:p>
          <a:p>
            <a:pPr marL="457200" lvl="0" indent="-355600">
              <a:lnSpc>
                <a:spcPct val="115000"/>
              </a:lnSpc>
              <a:spcBef>
                <a:spcPts val="0"/>
              </a:spcBef>
              <a:spcAft>
                <a:spcPts val="0"/>
              </a:spcAft>
              <a:buClr>
                <a:schemeClr val="lt1"/>
              </a:buClr>
              <a:buSzPts val="2000"/>
              <a:buChar char="●"/>
            </a:pPr>
            <a:r>
              <a:rPr lang="en-US" sz="2400" b="0" dirty="0" smtClean="0">
                <a:solidFill>
                  <a:schemeClr val="lt1"/>
                </a:solidFill>
              </a:rPr>
              <a:t>Scope for modification</a:t>
            </a:r>
          </a:p>
          <a:p>
            <a:pPr marL="1092500" lvl="4" indent="-342900">
              <a:lnSpc>
                <a:spcPct val="115000"/>
              </a:lnSpc>
              <a:spcAft>
                <a:spcPts val="0"/>
              </a:spcAft>
              <a:buClr>
                <a:schemeClr val="lt1"/>
              </a:buClr>
              <a:buSzPts val="2000"/>
            </a:pPr>
            <a:r>
              <a:rPr lang="en-US" sz="2000" dirty="0" smtClean="0">
                <a:solidFill>
                  <a:schemeClr val="lt1"/>
                </a:solidFill>
              </a:rPr>
              <a:t>There is ultimate scope for modification as the Education industry is expanding day by day </a:t>
            </a:r>
            <a:endParaRPr lang="en-US" sz="2000" b="0" dirty="0">
              <a:solidFill>
                <a:schemeClr val="lt1"/>
              </a:solidFill>
            </a:endParaRPr>
          </a:p>
        </p:txBody>
      </p:sp>
      <p:sp>
        <p:nvSpPr>
          <p:cNvPr id="7" name="Text Placeholder 6">
            <a:extLst>
              <a:ext uri="{FF2B5EF4-FFF2-40B4-BE49-F238E27FC236}">
                <a16:creationId xmlns="" xmlns:a16="http://schemas.microsoft.com/office/drawing/2014/main" id="{DF4F97D9-E7D7-4E85-BB50-C87C7BB6F961}"/>
              </a:ext>
            </a:extLst>
          </p:cNvPr>
          <p:cNvSpPr>
            <a:spLocks noGrp="1"/>
          </p:cNvSpPr>
          <p:nvPr>
            <p:ph type="body" sz="quarter" idx="11"/>
          </p:nvPr>
        </p:nvSpPr>
        <p:spPr/>
        <p:txBody>
          <a:bodyPr/>
          <a:lstStyle/>
          <a:p>
            <a:endParaRPr lang="en-IN"/>
          </a:p>
        </p:txBody>
      </p:sp>
      <p:sp>
        <p:nvSpPr>
          <p:cNvPr id="4" name="Title 3">
            <a:extLst>
              <a:ext uri="{FF2B5EF4-FFF2-40B4-BE49-F238E27FC236}">
                <a16:creationId xmlns="" xmlns:a16="http://schemas.microsoft.com/office/drawing/2014/main" id="{6B1011D3-A8C8-44CC-8836-11626D436C26}"/>
              </a:ext>
            </a:extLst>
          </p:cNvPr>
          <p:cNvSpPr>
            <a:spLocks noGrp="1"/>
          </p:cNvSpPr>
          <p:nvPr>
            <p:ph type="title"/>
          </p:nvPr>
        </p:nvSpPr>
        <p:spPr>
          <a:xfrm>
            <a:off x="432000" y="759866"/>
            <a:ext cx="12578399" cy="379263"/>
          </a:xfrm>
        </p:spPr>
        <p:txBody>
          <a:bodyPr/>
          <a:lstStyle/>
          <a:p>
            <a:r>
              <a:rPr lang="en-US" dirty="0"/>
              <a:t>Future Scope</a:t>
            </a:r>
            <a:endParaRPr lang="en-IN" dirty="0"/>
          </a:p>
        </p:txBody>
      </p:sp>
      <p:sp>
        <p:nvSpPr>
          <p:cNvPr id="9" name="Title 3">
            <a:extLst>
              <a:ext uri="{FF2B5EF4-FFF2-40B4-BE49-F238E27FC236}">
                <a16:creationId xmlns="" xmlns:a16="http://schemas.microsoft.com/office/drawing/2014/main" id="{343D100C-CBCF-4740-8808-AA3731B46C28}"/>
              </a:ext>
            </a:extLst>
          </p:cNvPr>
          <p:cNvSpPr txBox="1">
            <a:spLocks/>
          </p:cNvSpPr>
          <p:nvPr/>
        </p:nvSpPr>
        <p:spPr>
          <a:xfrm>
            <a:off x="401812" y="4612508"/>
            <a:ext cx="12578399" cy="379263"/>
          </a:xfrm>
          <a:prstGeom prst="rect">
            <a:avLst/>
          </a:prstGeom>
        </p:spPr>
        <p:txBody>
          <a:bodyPr vert="horz" lIns="0" tIns="45720" rIns="91440" bIns="45720" rtlCol="0" anchor="ctr">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pPr lvl="0">
              <a:spcBef>
                <a:spcPts val="0"/>
              </a:spcBef>
              <a:buClr>
                <a:srgbClr val="000000"/>
              </a:buClr>
              <a:buSzPts val="3800"/>
            </a:pPr>
            <a:r>
              <a:rPr lang="en-US" dirty="0">
                <a:solidFill>
                  <a:schemeClr val="lt1"/>
                </a:solidFill>
                <a:latin typeface="Source Sans Pro" panose="020B0503030403020204" pitchFamily="34" charset="0"/>
                <a:ea typeface="Source Sans Pro" panose="020B0503030403020204" pitchFamily="34" charset="0"/>
                <a:cs typeface="Source Sans Pro"/>
                <a:sym typeface="Source Sans Pro"/>
              </a:rPr>
              <a:t>Societal  Impact / Novelty</a:t>
            </a:r>
          </a:p>
        </p:txBody>
      </p:sp>
      <p:sp>
        <p:nvSpPr>
          <p:cNvPr id="10" name="Content Placeholder 5">
            <a:extLst>
              <a:ext uri="{FF2B5EF4-FFF2-40B4-BE49-F238E27FC236}">
                <a16:creationId xmlns="" xmlns:a16="http://schemas.microsoft.com/office/drawing/2014/main" id="{E97A4741-1A72-C64F-ADE5-3CC93618A7AF}"/>
              </a:ext>
            </a:extLst>
          </p:cNvPr>
          <p:cNvSpPr txBox="1">
            <a:spLocks/>
          </p:cNvSpPr>
          <p:nvPr/>
        </p:nvSpPr>
        <p:spPr>
          <a:xfrm>
            <a:off x="401812" y="5364807"/>
            <a:ext cx="12564000" cy="1836567"/>
          </a:xfrm>
          <a:prstGeom prst="rect">
            <a:avLst/>
          </a:prstGeom>
        </p:spPr>
        <p:txBody>
          <a:bodyPr vert="horz" lIns="0" tIns="0" rIns="0" bIns="0" rtlCol="0">
            <a:noAutofit/>
          </a:bodyPr>
          <a:lstStyle>
            <a:lvl1pPr marL="0" indent="0" algn="l" defTabSz="1267212" rtl="0" eaLnBrk="1" latinLnBrk="0" hangingPunct="1">
              <a:lnSpc>
                <a:spcPct val="110000"/>
              </a:lnSpc>
              <a:spcBef>
                <a:spcPts val="1800"/>
              </a:spcBef>
              <a:spcAft>
                <a:spcPts val="600"/>
              </a:spcAft>
              <a:buFont typeface="Source Sans Pro" panose="020B0604020202020204" pitchFamily="34" charset="0"/>
              <a:buNone/>
              <a:defRPr lang="en-US" sz="2000" b="1" i="0" kern="1200" dirty="0">
                <a:solidFill>
                  <a:srgbClr val="F9AE91"/>
                </a:solidFill>
                <a:latin typeface="+mn-lt"/>
                <a:ea typeface="+mn-ea"/>
                <a:cs typeface="+mn-cs"/>
              </a:defRPr>
            </a:lvl1pPr>
            <a:lvl2pPr marL="0" indent="0" algn="l" defTabSz="1267212" rtl="0" eaLnBrk="1" latinLnBrk="0" hangingPunct="1">
              <a:lnSpc>
                <a:spcPct val="110000"/>
              </a:lnSpc>
              <a:spcBef>
                <a:spcPts val="0"/>
              </a:spcBef>
              <a:spcAft>
                <a:spcPts val="600"/>
              </a:spcAft>
              <a:buFont typeface="Source Sans Pro" panose="020B0604020202020204" pitchFamily="34" charset="0"/>
              <a:buNone/>
              <a:defRPr lang="en-US" sz="2000" kern="1200" dirty="0">
                <a:solidFill>
                  <a:schemeClr val="tx2"/>
                </a:solidFill>
                <a:latin typeface="+mn-lt"/>
                <a:ea typeface="+mn-ea"/>
                <a:cs typeface="+mn-cs"/>
              </a:defRPr>
            </a:lvl2pPr>
            <a:lvl3pPr marL="216000" indent="-216000" algn="l" defTabSz="1267212"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2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800" kern="1200" dirty="0">
                <a:solidFill>
                  <a:schemeClr val="tx2"/>
                </a:solidFill>
                <a:latin typeface="+mn-lt"/>
                <a:ea typeface="+mn-ea"/>
                <a:cs typeface="+mn-cs"/>
              </a:defRPr>
            </a:lvl4pPr>
            <a:lvl5pPr marL="648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600" kern="1200" baseline="0" dirty="0">
                <a:solidFill>
                  <a:schemeClr val="tx2"/>
                </a:solidFill>
                <a:latin typeface="+mn-lt"/>
                <a:ea typeface="+mn-ea"/>
                <a:cs typeface="+mn-cs"/>
              </a:defRPr>
            </a:lvl5pPr>
            <a:lvl6pPr marL="0" indent="0" algn="l" defTabSz="1267212"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212"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212" rtl="0" eaLnBrk="1" latinLnBrk="0" hangingPunct="1">
              <a:lnSpc>
                <a:spcPct val="110000"/>
              </a:lnSpc>
              <a:spcBef>
                <a:spcPts val="300"/>
              </a:spcBef>
              <a:buFont typeface="Source Sans Pro" panose="020B0604020202020204" pitchFamily="34" charset="0"/>
              <a:buNone/>
              <a:tabLst/>
              <a:defRPr sz="1200" b="1" kern="1200" baseline="0">
                <a:solidFill>
                  <a:schemeClr val="tx2"/>
                </a:solidFill>
                <a:latin typeface="+mn-lt"/>
                <a:ea typeface="+mn-ea"/>
                <a:cs typeface="+mn-cs"/>
              </a:defRPr>
            </a:lvl8pPr>
            <a:lvl9pPr marL="216000" indent="-216000" algn="l" defTabSz="1267212"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a:lstStyle>
          <a:p>
            <a:pPr marL="457200" indent="-355600">
              <a:lnSpc>
                <a:spcPct val="115000"/>
              </a:lnSpc>
              <a:spcBef>
                <a:spcPts val="0"/>
              </a:spcBef>
              <a:spcAft>
                <a:spcPts val="0"/>
              </a:spcAft>
              <a:buClr>
                <a:schemeClr val="lt1"/>
              </a:buClr>
              <a:buSzPts val="2000"/>
              <a:buFont typeface="Source Sans Pro" panose="020B0604020202020204" pitchFamily="34" charset="0"/>
              <a:buChar char="●"/>
            </a:pPr>
            <a:r>
              <a:rPr lang="en-IN" sz="2400" b="0" dirty="0" smtClean="0">
                <a:solidFill>
                  <a:schemeClr val="lt1"/>
                </a:solidFill>
              </a:rPr>
              <a:t>For society to get an financial education or tools can be easy in online </a:t>
            </a:r>
            <a:endParaRPr lang="en-IN" sz="2400" b="0" dirty="0">
              <a:solidFill>
                <a:schemeClr val="lt1"/>
              </a:solidFill>
            </a:endParaRPr>
          </a:p>
        </p:txBody>
      </p:sp>
    </p:spTree>
    <p:extLst>
      <p:ext uri="{BB962C8B-B14F-4D97-AF65-F5344CB8AC3E}">
        <p14:creationId xmlns:p14="http://schemas.microsoft.com/office/powerpoint/2010/main" val="902599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FF0EB6C-85EC-40B2-BF07-371E7E2D5C81}"/>
              </a:ext>
            </a:extLst>
          </p:cNvPr>
          <p:cNvSpPr txBox="1"/>
          <p:nvPr/>
        </p:nvSpPr>
        <p:spPr>
          <a:xfrm>
            <a:off x="5846075" y="3531272"/>
            <a:ext cx="1750800" cy="498719"/>
          </a:xfrm>
          <a:prstGeom prst="rect">
            <a:avLst/>
          </a:prstGeom>
          <a:noFill/>
        </p:spPr>
        <p:txBody>
          <a:bodyPr wrap="square" anchor="ctr">
            <a:spAutoFit/>
          </a:bodyPr>
          <a:lstStyle/>
          <a:p>
            <a:pPr algn="ctr"/>
            <a:r>
              <a:rPr lang="en-US" sz="2400" b="1" i="0" u="none" strike="noStrike" cap="none" dirty="0">
                <a:solidFill>
                  <a:schemeClr val="tx2"/>
                </a:solidFill>
                <a:latin typeface="+mj-lt"/>
                <a:ea typeface="Calibri"/>
                <a:cs typeface="Calibri"/>
                <a:sym typeface="Calibri"/>
              </a:rPr>
              <a:t>Thank You</a:t>
            </a:r>
            <a:endParaRPr lang="en-IN" sz="2400" b="1" dirty="0">
              <a:solidFill>
                <a:schemeClr val="tx2"/>
              </a:solidFill>
              <a:latin typeface="+mj-lt"/>
            </a:endParaRPr>
          </a:p>
        </p:txBody>
      </p:sp>
    </p:spTree>
    <p:custDataLst>
      <p:custData r:id="rId1"/>
      <p:custData r:id="rId2"/>
      <p:tags r:id="rId3"/>
    </p:custDataLst>
    <p:extLst>
      <p:ext uri="{BB962C8B-B14F-4D97-AF65-F5344CB8AC3E}">
        <p14:creationId xmlns:p14="http://schemas.microsoft.com/office/powerpoint/2010/main" val="498473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ustData r:id="rId1"/>
      <p:custData r:id="rId2"/>
      <p:tags r:id="rId3"/>
    </p:custDataLst>
    <p:extLst>
      <p:ext uri="{BB962C8B-B14F-4D97-AF65-F5344CB8AC3E}">
        <p14:creationId xmlns:p14="http://schemas.microsoft.com/office/powerpoint/2010/main" val="177201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4EC3F976-E1E7-4CF2-BD94-927D8E55F7BE}"/>
              </a:ext>
            </a:extLst>
          </p:cNvPr>
          <p:cNvSpPr>
            <a:spLocks noGrp="1"/>
          </p:cNvSpPr>
          <p:nvPr>
            <p:ph sz="quarter" idx="10"/>
          </p:nvPr>
        </p:nvSpPr>
        <p:spPr/>
        <p:txBody>
          <a:bodyPr/>
          <a:lstStyle/>
          <a:p>
            <a:pPr lvl="2"/>
            <a:r>
              <a:rPr lang="en-US" sz="3200" dirty="0" smtClean="0"/>
              <a:t>Aditya Sharma   (  </a:t>
            </a:r>
            <a:r>
              <a:rPr lang="en-US" sz="3200" dirty="0" err="1" smtClean="0"/>
              <a:t>github</a:t>
            </a:r>
            <a:r>
              <a:rPr lang="en-US" sz="3200" dirty="0" smtClean="0"/>
              <a:t>:-  https</a:t>
            </a:r>
            <a:r>
              <a:rPr lang="en-US" sz="3200" dirty="0"/>
              <a:t>://</a:t>
            </a:r>
            <a:r>
              <a:rPr lang="en-US" sz="3200" dirty="0" smtClean="0"/>
              <a:t>github.com/Aditya-aot/Hackathon-ION   )</a:t>
            </a:r>
          </a:p>
          <a:p>
            <a:pPr lvl="4"/>
            <a:r>
              <a:rPr lang="en-US" sz="2400" dirty="0" smtClean="0"/>
              <a:t>Project </a:t>
            </a:r>
            <a:r>
              <a:rPr lang="en-US" sz="2400" dirty="0"/>
              <a:t>link :- https://finance-guide.herokuapp.com/</a:t>
            </a:r>
            <a:endParaRPr lang="en-US" sz="2400" dirty="0" smtClean="0"/>
          </a:p>
          <a:p>
            <a:pPr lvl="4"/>
            <a:r>
              <a:rPr lang="en-US" sz="2400" dirty="0" err="1" smtClean="0"/>
              <a:t>Github</a:t>
            </a:r>
            <a:r>
              <a:rPr lang="en-US" sz="2400" dirty="0" smtClean="0"/>
              <a:t> </a:t>
            </a:r>
            <a:r>
              <a:rPr lang="en-US" sz="2400" dirty="0"/>
              <a:t>link :- </a:t>
            </a:r>
            <a:r>
              <a:rPr lang="en-US" sz="2400" dirty="0">
                <a:hlinkClick r:id="rId3"/>
              </a:rPr>
              <a:t>https://</a:t>
            </a:r>
            <a:r>
              <a:rPr lang="en-US" sz="2400" dirty="0" smtClean="0">
                <a:hlinkClick r:id="rId3"/>
              </a:rPr>
              <a:t>github.com/Aditya-aot/Hackathon-ION</a:t>
            </a:r>
            <a:endParaRPr lang="en-US" sz="2400" dirty="0" smtClean="0"/>
          </a:p>
          <a:p>
            <a:r>
              <a:rPr lang="en-US" sz="3200" dirty="0" smtClean="0"/>
              <a:t>Theme </a:t>
            </a:r>
            <a:r>
              <a:rPr lang="en-US" sz="3200" dirty="0" smtClean="0"/>
              <a:t>Name: </a:t>
            </a:r>
            <a:r>
              <a:rPr lang="en-US" sz="3200" b="0" dirty="0" smtClean="0">
                <a:solidFill>
                  <a:schemeClr val="tx2"/>
                </a:solidFill>
              </a:rPr>
              <a:t>Theme1, </a:t>
            </a:r>
            <a:r>
              <a:rPr lang="en-US" sz="3200" b="0" dirty="0" err="1" smtClean="0">
                <a:solidFill>
                  <a:schemeClr val="tx2"/>
                </a:solidFill>
              </a:rPr>
              <a:t>Fintech</a:t>
            </a:r>
            <a:endParaRPr lang="en-US" sz="3200" b="0" dirty="0" smtClean="0">
              <a:solidFill>
                <a:schemeClr val="tx2"/>
              </a:solidFill>
            </a:endParaRPr>
          </a:p>
          <a:p>
            <a:pPr marL="0" lvl="2" indent="0">
              <a:buNone/>
            </a:pPr>
            <a:endParaRPr lang="en-US" dirty="0"/>
          </a:p>
          <a:p>
            <a:pPr lvl="2"/>
            <a:endParaRPr lang="en-IN" dirty="0"/>
          </a:p>
        </p:txBody>
      </p:sp>
      <p:sp>
        <p:nvSpPr>
          <p:cNvPr id="6" name="Text Placeholder 5">
            <a:extLst>
              <a:ext uri="{FF2B5EF4-FFF2-40B4-BE49-F238E27FC236}">
                <a16:creationId xmlns="" xmlns:a16="http://schemas.microsoft.com/office/drawing/2014/main" id="{EC92A883-2BB8-4C3C-869D-59AFEE855F42}"/>
              </a:ext>
            </a:extLst>
          </p:cNvPr>
          <p:cNvSpPr>
            <a:spLocks noGrp="1"/>
          </p:cNvSpPr>
          <p:nvPr>
            <p:ph type="body" sz="quarter" idx="11"/>
          </p:nvPr>
        </p:nvSpPr>
        <p:spPr/>
        <p:txBody>
          <a:bodyPr/>
          <a:lstStyle/>
          <a:p>
            <a:endParaRPr lang="en-IN"/>
          </a:p>
        </p:txBody>
      </p:sp>
      <p:sp>
        <p:nvSpPr>
          <p:cNvPr id="4" name="Title 3">
            <a:extLst>
              <a:ext uri="{FF2B5EF4-FFF2-40B4-BE49-F238E27FC236}">
                <a16:creationId xmlns="" xmlns:a16="http://schemas.microsoft.com/office/drawing/2014/main" id="{83193F15-4DFB-4610-9AB4-8B3683393801}"/>
              </a:ext>
            </a:extLst>
          </p:cNvPr>
          <p:cNvSpPr>
            <a:spLocks noGrp="1"/>
          </p:cNvSpPr>
          <p:nvPr>
            <p:ph type="title"/>
          </p:nvPr>
        </p:nvSpPr>
        <p:spPr/>
        <p:txBody>
          <a:bodyPr/>
          <a:lstStyle/>
          <a:p>
            <a:r>
              <a:rPr lang="en-US" sz="4000" dirty="0"/>
              <a:t>Team name and member details</a:t>
            </a:r>
            <a:endParaRPr lang="en-IN" sz="4000" dirty="0"/>
          </a:p>
        </p:txBody>
      </p:sp>
      <p:graphicFrame>
        <p:nvGraphicFramePr>
          <p:cNvPr id="2" name="Object 1"/>
          <p:cNvGraphicFramePr>
            <a:graphicFrameLocks noChangeAspect="1"/>
          </p:cNvGraphicFramePr>
          <p:nvPr>
            <p:extLst>
              <p:ext uri="{D42A27DB-BD31-4B8C-83A1-F6EECF244321}">
                <p14:modId xmlns:p14="http://schemas.microsoft.com/office/powerpoint/2010/main" val="2022342592"/>
              </p:ext>
            </p:extLst>
          </p:nvPr>
        </p:nvGraphicFramePr>
        <p:xfrm>
          <a:off x="1176859" y="4014475"/>
          <a:ext cx="5688632" cy="2416687"/>
        </p:xfrm>
        <a:graphic>
          <a:graphicData uri="http://schemas.openxmlformats.org/presentationml/2006/ole">
            <mc:AlternateContent xmlns:mc="http://schemas.openxmlformats.org/markup-compatibility/2006">
              <mc:Choice xmlns:v="urn:schemas-microsoft-com:vml" Requires="v">
                <p:oleObj spid="_x0000_s1029" name="Packager Shell Object" showAsIcon="1" r:id="rId4" imgW="1151280" imgH="488520" progId="Package">
                  <p:embed/>
                </p:oleObj>
              </mc:Choice>
              <mc:Fallback>
                <p:oleObj name="Packager Shell Object" showAsIcon="1" r:id="rId4" imgW="1151280" imgH="488520" progId="Package">
                  <p:embed/>
                  <p:pic>
                    <p:nvPicPr>
                      <p:cNvPr id="0" name=""/>
                      <p:cNvPicPr/>
                      <p:nvPr/>
                    </p:nvPicPr>
                    <p:blipFill>
                      <a:blip r:embed="rId5"/>
                      <a:stretch>
                        <a:fillRect/>
                      </a:stretch>
                    </p:blipFill>
                    <p:spPr>
                      <a:xfrm>
                        <a:off x="1176859" y="4014475"/>
                        <a:ext cx="5688632" cy="2416687"/>
                      </a:xfrm>
                      <a:prstGeom prst="rect">
                        <a:avLst/>
                      </a:prstGeom>
                    </p:spPr>
                  </p:pic>
                </p:oleObj>
              </mc:Fallback>
            </mc:AlternateContent>
          </a:graphicData>
        </a:graphic>
      </p:graphicFrame>
    </p:spTree>
    <p:extLst>
      <p:ext uri="{BB962C8B-B14F-4D97-AF65-F5344CB8AC3E}">
        <p14:creationId xmlns:p14="http://schemas.microsoft.com/office/powerpoint/2010/main" val="195361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FE55FF28-C028-47D8-9756-B328A54414D7}"/>
              </a:ext>
            </a:extLst>
          </p:cNvPr>
          <p:cNvSpPr>
            <a:spLocks noGrp="1"/>
          </p:cNvSpPr>
          <p:nvPr>
            <p:ph sz="quarter" idx="10"/>
          </p:nvPr>
        </p:nvSpPr>
        <p:spPr>
          <a:xfrm>
            <a:off x="431999" y="1218856"/>
            <a:ext cx="12564000" cy="5442095"/>
          </a:xfrm>
        </p:spPr>
        <p:txBody>
          <a:bodyPr vert="horz" lIns="0" tIns="0" rIns="0" bIns="0" rtlCol="0" anchor="t">
            <a:noAutofit/>
          </a:bodyPr>
          <a:lstStyle/>
          <a:p>
            <a:r>
              <a:rPr lang="en-US" b="0" dirty="0">
                <a:solidFill>
                  <a:schemeClr val="tx2"/>
                </a:solidFill>
              </a:rPr>
              <a:t>Explain, in brief, how you intend to </a:t>
            </a:r>
            <a:r>
              <a:rPr lang="en-US" b="0" dirty="0"/>
              <a:t>SOLVE</a:t>
            </a:r>
            <a:r>
              <a:rPr lang="en-US" b="0" dirty="0">
                <a:solidFill>
                  <a:schemeClr val="tx2"/>
                </a:solidFill>
              </a:rPr>
              <a:t> the problem at hand. </a:t>
            </a:r>
          </a:p>
          <a:p>
            <a:r>
              <a:rPr lang="en-US" b="0" dirty="0">
                <a:solidFill>
                  <a:schemeClr val="tx2"/>
                </a:solidFill>
              </a:rPr>
              <a:t>Please include the following:</a:t>
            </a:r>
          </a:p>
          <a:p>
            <a:pPr marL="457200" lvl="0" indent="-355600">
              <a:spcBef>
                <a:spcPts val="2400"/>
              </a:spcBef>
              <a:spcAft>
                <a:spcPts val="0"/>
              </a:spcAft>
              <a:buClr>
                <a:schemeClr val="lt1"/>
              </a:buClr>
              <a:buSzPts val="2000"/>
              <a:buFont typeface="Source Sans Pro"/>
              <a:buChar char="●"/>
            </a:pPr>
            <a:r>
              <a:rPr lang="en-US" b="0" dirty="0">
                <a:solidFill>
                  <a:schemeClr val="lt1"/>
                </a:solidFill>
                <a:latin typeface="Source Sans Pro" panose="020B0503030403020204" pitchFamily="34" charset="0"/>
                <a:ea typeface="Source Sans Pro" panose="020B0503030403020204" pitchFamily="34" charset="0"/>
              </a:rPr>
              <a:t>How it helps to solve the </a:t>
            </a:r>
            <a:r>
              <a:rPr lang="en-US" b="0" dirty="0" smtClean="0">
                <a:solidFill>
                  <a:schemeClr val="lt1"/>
                </a:solidFill>
                <a:latin typeface="Source Sans Pro" panose="020B0503030403020204" pitchFamily="34" charset="0"/>
                <a:ea typeface="Source Sans Pro" panose="020B0503030403020204" pitchFamily="34" charset="0"/>
              </a:rPr>
              <a:t>problem?</a:t>
            </a:r>
            <a:endParaRPr lang="en-US" b="0" dirty="0">
              <a:solidFill>
                <a:schemeClr val="lt1"/>
              </a:solidFill>
              <a:latin typeface="Source Sans Pro" panose="020B0503030403020204" pitchFamily="34" charset="0"/>
              <a:ea typeface="Source Sans Pro" panose="020B0503030403020204" pitchFamily="34" charset="0"/>
            </a:endParaRPr>
          </a:p>
          <a:p>
            <a:r>
              <a:rPr lang="en-US" sz="2400" b="0" dirty="0">
                <a:solidFill>
                  <a:schemeClr val="tx2"/>
                </a:solidFill>
              </a:rPr>
              <a:t>&gt; in this </a:t>
            </a:r>
            <a:r>
              <a:rPr lang="en-US" sz="2400" b="0" dirty="0" err="1">
                <a:solidFill>
                  <a:schemeClr val="tx2"/>
                </a:solidFill>
              </a:rPr>
              <a:t>webapp</a:t>
            </a:r>
            <a:r>
              <a:rPr lang="en-US" sz="2400" b="0" dirty="0">
                <a:solidFill>
                  <a:schemeClr val="tx2"/>
                </a:solidFill>
              </a:rPr>
              <a:t> there is a section call guide, in which you can </a:t>
            </a:r>
            <a:r>
              <a:rPr lang="en-US" sz="2400" b="0" dirty="0" smtClean="0">
                <a:solidFill>
                  <a:schemeClr val="tx2"/>
                </a:solidFill>
              </a:rPr>
              <a:t>get information </a:t>
            </a:r>
            <a:r>
              <a:rPr lang="en-US" sz="2400" b="0" dirty="0">
                <a:solidFill>
                  <a:schemeClr val="tx2"/>
                </a:solidFill>
              </a:rPr>
              <a:t>in detail about </a:t>
            </a:r>
            <a:r>
              <a:rPr lang="en-US" sz="2400" b="0" dirty="0" err="1">
                <a:solidFill>
                  <a:schemeClr val="tx2"/>
                </a:solidFill>
              </a:rPr>
              <a:t>finance,stock</a:t>
            </a:r>
            <a:r>
              <a:rPr lang="en-US" sz="2400" b="0" dirty="0">
                <a:solidFill>
                  <a:schemeClr val="tx2"/>
                </a:solidFill>
              </a:rPr>
              <a:t> </a:t>
            </a:r>
            <a:r>
              <a:rPr lang="en-US" sz="2400" b="0" dirty="0" err="1">
                <a:solidFill>
                  <a:schemeClr val="tx2"/>
                </a:solidFill>
              </a:rPr>
              <a:t>market,crypto</a:t>
            </a:r>
            <a:r>
              <a:rPr lang="en-US" sz="2400" b="0" dirty="0">
                <a:solidFill>
                  <a:schemeClr val="tx2"/>
                </a:solidFill>
              </a:rPr>
              <a:t> market , real estate and more . and see videos on </a:t>
            </a:r>
            <a:r>
              <a:rPr lang="en-US" sz="2400" b="0" dirty="0" err="1">
                <a:solidFill>
                  <a:schemeClr val="tx2"/>
                </a:solidFill>
              </a:rPr>
              <a:t>diffrent</a:t>
            </a:r>
            <a:r>
              <a:rPr lang="en-US" sz="2400" b="0" dirty="0">
                <a:solidFill>
                  <a:schemeClr val="tx2"/>
                </a:solidFill>
              </a:rPr>
              <a:t> topic to your </a:t>
            </a:r>
            <a:r>
              <a:rPr lang="en-US" sz="2400" b="0" dirty="0" err="1">
                <a:solidFill>
                  <a:schemeClr val="tx2"/>
                </a:solidFill>
              </a:rPr>
              <a:t>likeing</a:t>
            </a:r>
            <a:r>
              <a:rPr lang="en-US" sz="2400" b="0" dirty="0">
                <a:solidFill>
                  <a:schemeClr val="tx2"/>
                </a:solidFill>
              </a:rPr>
              <a:t> .</a:t>
            </a:r>
          </a:p>
          <a:p>
            <a:r>
              <a:rPr lang="en-US" sz="2400" b="0" dirty="0">
                <a:solidFill>
                  <a:schemeClr val="tx2"/>
                </a:solidFill>
              </a:rPr>
              <a:t>&gt; and you can another section called </a:t>
            </a:r>
            <a:r>
              <a:rPr lang="en-US" sz="2400" b="0" dirty="0" err="1">
                <a:solidFill>
                  <a:schemeClr val="tx2"/>
                </a:solidFill>
              </a:rPr>
              <a:t>predic</a:t>
            </a:r>
            <a:r>
              <a:rPr lang="en-US" sz="2400" b="0" dirty="0">
                <a:solidFill>
                  <a:schemeClr val="tx2"/>
                </a:solidFill>
              </a:rPr>
              <a:t> , in which you can see the prediction for future stock market, for example :- you predict a </a:t>
            </a:r>
            <a:r>
              <a:rPr lang="en-US" sz="2400" b="0" dirty="0" err="1">
                <a:solidFill>
                  <a:schemeClr val="tx2"/>
                </a:solidFill>
              </a:rPr>
              <a:t>singel</a:t>
            </a:r>
            <a:r>
              <a:rPr lang="en-US" sz="2400" b="0" dirty="0">
                <a:solidFill>
                  <a:schemeClr val="tx2"/>
                </a:solidFill>
              </a:rPr>
              <a:t> day of any stock ,or can view a chart of any stock from 10 days to 500 days in future </a:t>
            </a:r>
          </a:p>
          <a:p>
            <a:r>
              <a:rPr lang="en-US" sz="2400" b="0" dirty="0">
                <a:solidFill>
                  <a:schemeClr val="tx2"/>
                </a:solidFill>
              </a:rPr>
              <a:t>&gt; there is also section called portfolio in which you can create your portfolio in stocks and in crypto market and keep  track of your profit and loss </a:t>
            </a:r>
          </a:p>
          <a:p>
            <a:r>
              <a:rPr lang="en-US" sz="2400" b="0" dirty="0">
                <a:solidFill>
                  <a:schemeClr val="tx2"/>
                </a:solidFill>
              </a:rPr>
              <a:t>&gt; and last but not lest the section called News , in which you can get the latest news about finance in a single tip and get </a:t>
            </a:r>
            <a:r>
              <a:rPr lang="en-US" sz="2400" b="0" dirty="0" err="1">
                <a:solidFill>
                  <a:schemeClr val="tx2"/>
                </a:solidFill>
              </a:rPr>
              <a:t>acces</a:t>
            </a:r>
            <a:r>
              <a:rPr lang="en-US" sz="2400" b="0" dirty="0">
                <a:solidFill>
                  <a:schemeClr val="tx2"/>
                </a:solidFill>
              </a:rPr>
              <a:t> to </a:t>
            </a:r>
            <a:r>
              <a:rPr lang="en-US" sz="2400" b="0" dirty="0" err="1">
                <a:solidFill>
                  <a:schemeClr val="tx2"/>
                </a:solidFill>
              </a:rPr>
              <a:t>manay</a:t>
            </a:r>
            <a:r>
              <a:rPr lang="en-US" sz="2400" b="0" dirty="0">
                <a:solidFill>
                  <a:schemeClr val="tx2"/>
                </a:solidFill>
              </a:rPr>
              <a:t> information about finance</a:t>
            </a:r>
          </a:p>
        </p:txBody>
      </p:sp>
      <p:sp>
        <p:nvSpPr>
          <p:cNvPr id="7" name="Text Placeholder 6">
            <a:extLst>
              <a:ext uri="{FF2B5EF4-FFF2-40B4-BE49-F238E27FC236}">
                <a16:creationId xmlns="" xmlns:a16="http://schemas.microsoft.com/office/drawing/2014/main" id="{DF4F97D9-E7D7-4E85-BB50-C87C7BB6F961}"/>
              </a:ext>
            </a:extLst>
          </p:cNvPr>
          <p:cNvSpPr>
            <a:spLocks noGrp="1"/>
          </p:cNvSpPr>
          <p:nvPr>
            <p:ph type="body" sz="quarter" idx="11"/>
          </p:nvPr>
        </p:nvSpPr>
        <p:spPr/>
        <p:txBody>
          <a:bodyPr/>
          <a:lstStyle/>
          <a:p>
            <a:endParaRPr lang="en-IN"/>
          </a:p>
        </p:txBody>
      </p:sp>
      <p:sp>
        <p:nvSpPr>
          <p:cNvPr id="4" name="Title 3">
            <a:extLst>
              <a:ext uri="{FF2B5EF4-FFF2-40B4-BE49-F238E27FC236}">
                <a16:creationId xmlns="" xmlns:a16="http://schemas.microsoft.com/office/drawing/2014/main" id="{6B1011D3-A8C8-44CC-8836-11626D436C26}"/>
              </a:ext>
            </a:extLst>
          </p:cNvPr>
          <p:cNvSpPr>
            <a:spLocks noGrp="1"/>
          </p:cNvSpPr>
          <p:nvPr>
            <p:ph type="title"/>
          </p:nvPr>
        </p:nvSpPr>
        <p:spPr>
          <a:xfrm>
            <a:off x="432000" y="759866"/>
            <a:ext cx="12578399" cy="379263"/>
          </a:xfrm>
        </p:spPr>
        <p:txBody>
          <a:bodyPr/>
          <a:lstStyle/>
          <a:p>
            <a:r>
              <a:rPr lang="en-IN" dirty="0"/>
              <a:t>Solution</a:t>
            </a:r>
          </a:p>
        </p:txBody>
      </p:sp>
    </p:spTree>
    <p:extLst>
      <p:ext uri="{BB962C8B-B14F-4D97-AF65-F5344CB8AC3E}">
        <p14:creationId xmlns:p14="http://schemas.microsoft.com/office/powerpoint/2010/main" val="15141159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lvl="0" indent="-342900">
              <a:buFont typeface="Arial" panose="020B0604020202020204" pitchFamily="34" charset="0"/>
              <a:buChar char="•"/>
            </a:pPr>
            <a:r>
              <a:rPr lang="en-US" sz="2800" b="0" dirty="0">
                <a:solidFill>
                  <a:schemeClr val="bg1"/>
                </a:solidFill>
              </a:rPr>
              <a:t>There is use of Python </a:t>
            </a:r>
          </a:p>
          <a:p>
            <a:pPr marL="342900" lvl="0" indent="-342900">
              <a:buFont typeface="Arial" panose="020B0604020202020204" pitchFamily="34" charset="0"/>
              <a:buChar char="•"/>
            </a:pPr>
            <a:r>
              <a:rPr lang="en-US" sz="2800" b="0" dirty="0">
                <a:solidFill>
                  <a:schemeClr val="bg1"/>
                </a:solidFill>
              </a:rPr>
              <a:t> Django(framework) </a:t>
            </a:r>
          </a:p>
          <a:p>
            <a:pPr marL="342900" lvl="0" indent="-342900">
              <a:buFont typeface="Arial" panose="020B0604020202020204" pitchFamily="34" charset="0"/>
              <a:buChar char="•"/>
            </a:pPr>
            <a:r>
              <a:rPr lang="en-US" sz="2800" b="0" dirty="0">
                <a:solidFill>
                  <a:schemeClr val="bg1"/>
                </a:solidFill>
              </a:rPr>
              <a:t>Random Forest Model(Machine Learning)</a:t>
            </a:r>
          </a:p>
          <a:p>
            <a:pPr marL="342900" lvl="0" indent="-342900">
              <a:buFont typeface="Arial" panose="020B0604020202020204" pitchFamily="34" charset="0"/>
              <a:buChar char="•"/>
            </a:pPr>
            <a:r>
              <a:rPr lang="en-US" sz="2800" b="0" dirty="0">
                <a:solidFill>
                  <a:schemeClr val="bg1"/>
                </a:solidFill>
              </a:rPr>
              <a:t>Yfinance</a:t>
            </a:r>
          </a:p>
          <a:p>
            <a:pPr marL="342900" lvl="0" indent="-342900">
              <a:buFont typeface="Arial" panose="020B0604020202020204" pitchFamily="34" charset="0"/>
              <a:buChar char="•"/>
            </a:pPr>
            <a:r>
              <a:rPr lang="en-US" sz="2800" b="0" dirty="0">
                <a:solidFill>
                  <a:schemeClr val="bg1"/>
                </a:solidFill>
              </a:rPr>
              <a:t>Jupyter Notebook</a:t>
            </a:r>
          </a:p>
          <a:p>
            <a:endParaRPr lang="en-US" dirty="0"/>
          </a:p>
        </p:txBody>
      </p:sp>
      <p:sp>
        <p:nvSpPr>
          <p:cNvPr id="3" name="Text Placeholder 2"/>
          <p:cNvSpPr>
            <a:spLocks noGrp="1"/>
          </p:cNvSpPr>
          <p:nvPr>
            <p:ph type="body" sz="quarter" idx="11"/>
          </p:nvPr>
        </p:nvSpPr>
        <p:spPr/>
        <p:txBody>
          <a:bodyPr/>
          <a:lstStyle/>
          <a:p>
            <a:endParaRPr lang="en-US" dirty="0"/>
          </a:p>
        </p:txBody>
      </p:sp>
      <p:sp>
        <p:nvSpPr>
          <p:cNvPr id="4" name="Title 3"/>
          <p:cNvSpPr>
            <a:spLocks noGrp="1"/>
          </p:cNvSpPr>
          <p:nvPr>
            <p:ph type="title"/>
          </p:nvPr>
        </p:nvSpPr>
        <p:spPr/>
        <p:txBody>
          <a:bodyPr/>
          <a:lstStyle/>
          <a:p>
            <a:pPr lvl="0"/>
            <a:r>
              <a:rPr lang="en-US" dirty="0">
                <a:solidFill>
                  <a:schemeClr val="lt1"/>
                </a:solidFill>
                <a:latin typeface="Source Sans Pro" panose="020B0503030403020204" pitchFamily="34" charset="0"/>
                <a:ea typeface="Source Sans Pro" panose="020B0503030403020204" pitchFamily="34" charset="0"/>
              </a:rPr>
              <a:t>Frameworks/Technologies stacks to be </a:t>
            </a:r>
            <a:r>
              <a:rPr lang="en-US" dirty="0" smtClean="0">
                <a:solidFill>
                  <a:schemeClr val="lt1"/>
                </a:solidFill>
                <a:latin typeface="Source Sans Pro" panose="020B0503030403020204" pitchFamily="34" charset="0"/>
                <a:ea typeface="Source Sans Pro" panose="020B0503030403020204" pitchFamily="34" charset="0"/>
              </a:rPr>
              <a:t>used</a:t>
            </a:r>
            <a:endParaRPr lang="en-US" dirty="0"/>
          </a:p>
        </p:txBody>
      </p:sp>
    </p:spTree>
    <p:extLst>
      <p:ext uri="{BB962C8B-B14F-4D97-AF65-F5344CB8AC3E}">
        <p14:creationId xmlns:p14="http://schemas.microsoft.com/office/powerpoint/2010/main" val="277056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sz="2800" b="0" dirty="0">
                <a:solidFill>
                  <a:schemeClr val="bg1"/>
                </a:solidFill>
              </a:rPr>
              <a:t>The constraints in this webapp is to understand the flow to finamce in 2021 and how to present it to the users </a:t>
            </a:r>
            <a:endParaRPr lang="en-US" sz="2800" b="0" dirty="0" smtClean="0">
              <a:solidFill>
                <a:schemeClr val="bg1"/>
              </a:solidFill>
            </a:endParaRPr>
          </a:p>
          <a:p>
            <a:pPr marL="342900" indent="-342900">
              <a:buFont typeface="Arial" panose="020B0604020202020204" pitchFamily="34" charset="0"/>
              <a:buChar char="•"/>
            </a:pPr>
            <a:r>
              <a:rPr lang="en-US" sz="2800" b="0" dirty="0" smtClean="0">
                <a:solidFill>
                  <a:schemeClr val="bg1"/>
                </a:solidFill>
              </a:rPr>
              <a:t>And from where to get the data of stock so, we tried </a:t>
            </a:r>
            <a:r>
              <a:rPr lang="en-US" sz="2800" b="0" dirty="0" err="1" smtClean="0">
                <a:solidFill>
                  <a:schemeClr val="bg1"/>
                </a:solidFill>
              </a:rPr>
              <a:t>webscraping</a:t>
            </a:r>
            <a:r>
              <a:rPr lang="en-US" sz="2800" b="0" dirty="0" smtClean="0">
                <a:solidFill>
                  <a:schemeClr val="bg1"/>
                </a:solidFill>
              </a:rPr>
              <a:t> , </a:t>
            </a:r>
            <a:r>
              <a:rPr lang="en-US" sz="2800" b="0" dirty="0" err="1" smtClean="0">
                <a:solidFill>
                  <a:schemeClr val="bg1"/>
                </a:solidFill>
              </a:rPr>
              <a:t>api</a:t>
            </a:r>
            <a:r>
              <a:rPr lang="en-US" sz="2800" b="0" dirty="0" smtClean="0">
                <a:solidFill>
                  <a:schemeClr val="bg1"/>
                </a:solidFill>
              </a:rPr>
              <a:t> , and more but at last we used  </a:t>
            </a:r>
            <a:r>
              <a:rPr lang="en-US" sz="2800" b="0" dirty="0" err="1" smtClean="0">
                <a:solidFill>
                  <a:schemeClr val="bg1"/>
                </a:solidFill>
              </a:rPr>
              <a:t>yfinance</a:t>
            </a:r>
            <a:r>
              <a:rPr lang="en-US" sz="2800" b="0" dirty="0" smtClean="0">
                <a:solidFill>
                  <a:schemeClr val="bg1"/>
                </a:solidFill>
              </a:rPr>
              <a:t> library  to get </a:t>
            </a:r>
            <a:r>
              <a:rPr lang="en-US" sz="2800" b="0" dirty="0" err="1" smtClean="0">
                <a:solidFill>
                  <a:schemeClr val="bg1"/>
                </a:solidFill>
              </a:rPr>
              <a:t>raletime</a:t>
            </a:r>
            <a:r>
              <a:rPr lang="en-US" sz="2800" b="0" dirty="0" smtClean="0">
                <a:solidFill>
                  <a:schemeClr val="bg1"/>
                </a:solidFill>
              </a:rPr>
              <a:t> stock data</a:t>
            </a:r>
          </a:p>
          <a:p>
            <a:pPr marL="342900" indent="-342900">
              <a:buFont typeface="Arial" panose="020B0604020202020204" pitchFamily="34" charset="0"/>
              <a:buChar char="•"/>
            </a:pPr>
            <a:r>
              <a:rPr lang="en-US" sz="2800" b="0" dirty="0" smtClean="0">
                <a:solidFill>
                  <a:schemeClr val="bg1"/>
                </a:solidFill>
              </a:rPr>
              <a:t>We </a:t>
            </a:r>
            <a:r>
              <a:rPr lang="en-US" sz="2800" b="0" dirty="0">
                <a:solidFill>
                  <a:schemeClr val="bg1"/>
                </a:solidFill>
              </a:rPr>
              <a:t>try many machine learning algorithm </a:t>
            </a:r>
            <a:r>
              <a:rPr lang="en-US" sz="2800" b="0" dirty="0" smtClean="0">
                <a:solidFill>
                  <a:schemeClr val="bg1"/>
                </a:solidFill>
              </a:rPr>
              <a:t>to see which fit </a:t>
            </a:r>
            <a:r>
              <a:rPr lang="en-US" sz="2800" b="0" dirty="0">
                <a:solidFill>
                  <a:schemeClr val="bg1"/>
                </a:solidFill>
              </a:rPr>
              <a:t>our </a:t>
            </a:r>
            <a:r>
              <a:rPr lang="en-US" sz="2800" b="0" dirty="0" smtClean="0">
                <a:solidFill>
                  <a:schemeClr val="bg1"/>
                </a:solidFill>
              </a:rPr>
              <a:t>requirement and in last we choice random forest algorithm</a:t>
            </a:r>
          </a:p>
          <a:p>
            <a:pPr marL="342900" indent="-342900">
              <a:buFont typeface="Arial" panose="020B0604020202020204" pitchFamily="34" charset="0"/>
              <a:buChar char="•"/>
            </a:pPr>
            <a:r>
              <a:rPr lang="en-US" sz="2800" b="0" dirty="0" smtClean="0">
                <a:solidFill>
                  <a:schemeClr val="bg1"/>
                </a:solidFill>
              </a:rPr>
              <a:t>And to show the result of prediction on screen</a:t>
            </a:r>
          </a:p>
          <a:p>
            <a:pPr marL="342900" indent="-342900">
              <a:buFont typeface="Arial" panose="020B0604020202020204" pitchFamily="34" charset="0"/>
              <a:buChar char="•"/>
            </a:pPr>
            <a:endParaRPr lang="en-US" b="0" dirty="0" smtClean="0">
              <a:solidFill>
                <a:schemeClr val="bg1"/>
              </a:solidFill>
            </a:endParaRPr>
          </a:p>
          <a:p>
            <a:pPr marL="342900" indent="-342900">
              <a:buFont typeface="Arial" panose="020B0604020202020204" pitchFamily="34" charset="0"/>
              <a:buChar char="•"/>
            </a:pPr>
            <a:endParaRPr lang="en-US" b="0" dirty="0">
              <a:solidFill>
                <a:schemeClr val="bg1"/>
              </a:solidFill>
            </a:endParaRPr>
          </a:p>
          <a:p>
            <a:endParaRPr lang="en-US" dirty="0"/>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pPr lvl="0"/>
            <a:r>
              <a:rPr lang="en-US" dirty="0">
                <a:solidFill>
                  <a:schemeClr val="lt1"/>
                </a:solidFill>
                <a:latin typeface="Source Sans Pro" panose="020B0503030403020204" pitchFamily="34" charset="0"/>
                <a:ea typeface="Source Sans Pro" panose="020B0503030403020204" pitchFamily="34" charset="0"/>
              </a:rPr>
              <a:t>Assumptions, constraints, and solution decision points (Reason behind choosing a technology</a:t>
            </a:r>
            <a:r>
              <a:rPr lang="en-US" dirty="0" smtClean="0">
                <a:solidFill>
                  <a:schemeClr val="lt1"/>
                </a:solidFill>
                <a:latin typeface="Source Sans Pro" panose="020B0503030403020204" pitchFamily="34" charset="0"/>
                <a:ea typeface="Source Sans Pro" panose="020B0503030403020204" pitchFamily="34" charset="0"/>
              </a:rPr>
              <a:t>)</a:t>
            </a:r>
            <a:endParaRPr lang="en-US" dirty="0"/>
          </a:p>
        </p:txBody>
      </p:sp>
    </p:spTree>
    <p:extLst>
      <p:ext uri="{BB962C8B-B14F-4D97-AF65-F5344CB8AC3E}">
        <p14:creationId xmlns:p14="http://schemas.microsoft.com/office/powerpoint/2010/main" val="3202583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lvl="0" indent="-342900">
              <a:buFont typeface="Arial" panose="020B0604020202020204" pitchFamily="34" charset="0"/>
              <a:buChar char="•"/>
            </a:pPr>
            <a:r>
              <a:rPr lang="en-US" sz="2400" b="0" dirty="0">
                <a:solidFill>
                  <a:schemeClr val="bg1"/>
                </a:solidFill>
              </a:rPr>
              <a:t>Now the internet is access to every one and it is easy to use the webapp </a:t>
            </a:r>
          </a:p>
          <a:p>
            <a:pPr marL="342900" lvl="0" indent="-342900">
              <a:buFont typeface="Arial" panose="020B0604020202020204" pitchFamily="34" charset="0"/>
              <a:buChar char="•"/>
            </a:pPr>
            <a:r>
              <a:rPr lang="en-US" sz="2400" b="0" dirty="0">
                <a:solidFill>
                  <a:schemeClr val="bg1"/>
                </a:solidFill>
              </a:rPr>
              <a:t>And in guid section all of the topic are explained in text and as well as in videos .</a:t>
            </a:r>
          </a:p>
          <a:p>
            <a:pPr marL="342900" lvl="0" indent="-342900">
              <a:buFont typeface="Arial" panose="020B0604020202020204" pitchFamily="34" charset="0"/>
              <a:buChar char="•"/>
            </a:pPr>
            <a:r>
              <a:rPr lang="en-US" sz="2400" b="0" dirty="0">
                <a:solidFill>
                  <a:schemeClr val="bg1"/>
                </a:solidFill>
              </a:rPr>
              <a:t>Most of the videos on this web is on youtube as it gives creators opportunity to share there knowleage to guid in finance</a:t>
            </a:r>
          </a:p>
          <a:p>
            <a:pPr marL="342900" lvl="0" indent="-342900">
              <a:buFont typeface="Arial" panose="020B0604020202020204" pitchFamily="34" charset="0"/>
              <a:buChar char="•"/>
            </a:pPr>
            <a:r>
              <a:rPr lang="en-US" sz="2400" b="0" dirty="0">
                <a:solidFill>
                  <a:schemeClr val="bg1"/>
                </a:solidFill>
              </a:rPr>
              <a:t>Just in one click you can access the webapp and get information about finance </a:t>
            </a:r>
          </a:p>
          <a:p>
            <a:endParaRPr lang="en-US" dirty="0"/>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pPr marL="457200" lvl="0" indent="-355600">
              <a:lnSpc>
                <a:spcPct val="115000"/>
              </a:lnSpc>
              <a:spcBef>
                <a:spcPts val="0"/>
              </a:spcBef>
            </a:pPr>
            <a:r>
              <a:rPr lang="en-US" dirty="0">
                <a:solidFill>
                  <a:schemeClr val="lt1"/>
                </a:solidFill>
                <a:latin typeface="Source Sans Pro" panose="020B0503030403020204" pitchFamily="34" charset="0"/>
                <a:ea typeface="Source Sans Pro" panose="020B0503030403020204" pitchFamily="34" charset="0"/>
              </a:rPr>
              <a:t>How easily can your solution be implemented and how effective will it </a:t>
            </a:r>
            <a:r>
              <a:rPr lang="en-US" dirty="0" smtClean="0">
                <a:solidFill>
                  <a:schemeClr val="lt1"/>
                </a:solidFill>
                <a:latin typeface="Source Sans Pro" panose="020B0503030403020204" pitchFamily="34" charset="0"/>
                <a:ea typeface="Source Sans Pro" panose="020B0503030403020204" pitchFamily="34" charset="0"/>
              </a:rPr>
              <a:t>be?</a:t>
            </a:r>
            <a:endParaRPr lang="en-US" dirty="0"/>
          </a:p>
        </p:txBody>
      </p:sp>
    </p:spTree>
    <p:extLst>
      <p:ext uri="{BB962C8B-B14F-4D97-AF65-F5344CB8AC3E}">
        <p14:creationId xmlns:p14="http://schemas.microsoft.com/office/powerpoint/2010/main" val="51497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sz="2400" b="0" dirty="0">
                <a:solidFill>
                  <a:schemeClr val="bg1"/>
                </a:solidFill>
              </a:rPr>
              <a:t>The web can expand even more with more features </a:t>
            </a:r>
          </a:p>
          <a:p>
            <a:pPr marL="342900" indent="-342900">
              <a:buFont typeface="Arial" panose="020B0604020202020204" pitchFamily="34" charset="0"/>
              <a:buChar char="•"/>
            </a:pPr>
            <a:r>
              <a:rPr lang="en-US" sz="2400" b="0" dirty="0">
                <a:solidFill>
                  <a:schemeClr val="bg1"/>
                </a:solidFill>
              </a:rPr>
              <a:t>As there are even more topic , task, management , future guid and more in finance which can be implemented in this webapp very </a:t>
            </a:r>
            <a:r>
              <a:rPr lang="en-US" sz="2400" b="0" dirty="0" smtClean="0">
                <a:solidFill>
                  <a:schemeClr val="bg1"/>
                </a:solidFill>
              </a:rPr>
              <a:t>easy</a:t>
            </a:r>
          </a:p>
          <a:p>
            <a:pPr marL="342900" indent="-342900">
              <a:buFont typeface="Arial" panose="020B0604020202020204" pitchFamily="34" charset="0"/>
              <a:buChar char="•"/>
            </a:pPr>
            <a:r>
              <a:rPr lang="en-US" sz="2400" b="0" dirty="0" smtClean="0">
                <a:solidFill>
                  <a:schemeClr val="bg1"/>
                </a:solidFill>
              </a:rPr>
              <a:t>We can also expand and explain even more topic .</a:t>
            </a:r>
          </a:p>
          <a:p>
            <a:pPr marL="342900" indent="-342900">
              <a:buFont typeface="Arial" panose="020B0604020202020204" pitchFamily="34" charset="0"/>
              <a:buChar char="•"/>
            </a:pPr>
            <a:endParaRPr lang="en-US" sz="2400" b="0" dirty="0">
              <a:solidFill>
                <a:schemeClr val="bg1"/>
              </a:solidFill>
            </a:endParaRP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b="0" dirty="0">
                <a:solidFill>
                  <a:schemeClr val="lt1"/>
                </a:solidFill>
                <a:latin typeface="Source Sans Pro" panose="020B0503030403020204" pitchFamily="34" charset="0"/>
                <a:ea typeface="Source Sans Pro" panose="020B0503030403020204" pitchFamily="34" charset="0"/>
              </a:rPr>
              <a:t>Extent of Scalability/Usability</a:t>
            </a:r>
            <a:endParaRPr lang="en-US" dirty="0"/>
          </a:p>
        </p:txBody>
      </p:sp>
    </p:spTree>
    <p:extLst>
      <p:ext uri="{BB962C8B-B14F-4D97-AF65-F5344CB8AC3E}">
        <p14:creationId xmlns:p14="http://schemas.microsoft.com/office/powerpoint/2010/main" val="546815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nce Guide Prototype">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408420" y="1116335"/>
            <a:ext cx="12093422" cy="6444928"/>
          </a:xfrm>
        </p:spPr>
      </p:pic>
      <p:sp>
        <p:nvSpPr>
          <p:cNvPr id="3" name="Text Placeholder 2"/>
          <p:cNvSpPr>
            <a:spLocks noGrp="1"/>
          </p:cNvSpPr>
          <p:nvPr>
            <p:ph type="body" sz="quarter" idx="11"/>
          </p:nvPr>
        </p:nvSpPr>
        <p:spPr>
          <a:xfrm>
            <a:off x="432001" y="261166"/>
            <a:ext cx="10609956" cy="305891"/>
          </a:xfrm>
        </p:spPr>
        <p:txBody>
          <a:bodyPr/>
          <a:lstStyle/>
          <a:p>
            <a:endParaRPr lang="en-US"/>
          </a:p>
        </p:txBody>
      </p:sp>
      <p:sp>
        <p:nvSpPr>
          <p:cNvPr id="4" name="Title 3"/>
          <p:cNvSpPr>
            <a:spLocks noGrp="1"/>
          </p:cNvSpPr>
          <p:nvPr>
            <p:ph type="title"/>
          </p:nvPr>
        </p:nvSpPr>
        <p:spPr>
          <a:xfrm>
            <a:off x="432000" y="567057"/>
            <a:ext cx="10609957" cy="379263"/>
          </a:xfrm>
        </p:spPr>
        <p:txBody>
          <a:bodyPr/>
          <a:lstStyle/>
          <a:p>
            <a:r>
              <a:rPr lang="en-US" sz="4000" dirty="0" smtClean="0">
                <a:solidFill>
                  <a:schemeClr val="lt1"/>
                </a:solidFill>
              </a:rPr>
              <a:t>Prototype video </a:t>
            </a:r>
            <a:endParaRPr lang="en-US" sz="4000" dirty="0"/>
          </a:p>
        </p:txBody>
      </p:sp>
    </p:spTree>
    <p:extLst>
      <p:ext uri="{BB962C8B-B14F-4D97-AF65-F5344CB8AC3E}">
        <p14:creationId xmlns:p14="http://schemas.microsoft.com/office/powerpoint/2010/main" val="4119003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40755" y="1548383"/>
            <a:ext cx="12457384" cy="5847517"/>
          </a:xfrm>
        </p:spPr>
      </p:pic>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456779" y="759866"/>
            <a:ext cx="10609957" cy="379263"/>
          </a:xfrm>
        </p:spPr>
        <p:txBody>
          <a:bodyPr/>
          <a:lstStyle/>
          <a:p>
            <a:r>
              <a:rPr lang="en-IN" dirty="0" smtClean="0"/>
              <a:t>Architecture </a:t>
            </a:r>
            <a:r>
              <a:rPr lang="en-IN" dirty="0"/>
              <a:t>diagram </a:t>
            </a:r>
            <a:endParaRPr lang="en-US" dirty="0"/>
          </a:p>
        </p:txBody>
      </p:sp>
    </p:spTree>
    <p:extLst>
      <p:ext uri="{BB962C8B-B14F-4D97-AF65-F5344CB8AC3E}">
        <p14:creationId xmlns:p14="http://schemas.microsoft.com/office/powerpoint/2010/main" val="16285423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4.xml><?xml version="1.0" encoding="utf-8"?>
<p:tagLst xmlns:a="http://schemas.openxmlformats.org/drawingml/2006/main" xmlns:r="http://schemas.openxmlformats.org/officeDocument/2006/relationships" xmlns:p="http://schemas.openxmlformats.org/presentationml/2006/main">
  <p:tag name="TEMPLAFYSLIDEID" val="636864421067662052"/>
</p:tagLst>
</file>

<file path=ppt/tags/tag125.xml><?xml version="1.0" encoding="utf-8"?>
<p:tagLst xmlns:a="http://schemas.openxmlformats.org/drawingml/2006/main" xmlns:r="http://schemas.openxmlformats.org/officeDocument/2006/relationships" xmlns:p="http://schemas.openxmlformats.org/presentationml/2006/main">
  <p:tag name="TEMPLAFYSLIDEID" val="636864421067662056"/>
</p:tagLst>
</file>

<file path=ppt/tags/tag126.xml><?xml version="1.0" encoding="utf-8"?>
<p:tagLst xmlns:a="http://schemas.openxmlformats.org/drawingml/2006/main" xmlns:r="http://schemas.openxmlformats.org/officeDocument/2006/relationships" xmlns:p="http://schemas.openxmlformats.org/presentationml/2006/main">
  <p:tag name="TEMPLAFYSLIDEID" val="636864421067662056"/>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heme/theme1.xml><?xml version="1.0" encoding="utf-8"?>
<a:theme xmlns:a="http://schemas.openxmlformats.org/drawingml/2006/main" name="ION PowerPoint Template 16:9">
  <a:themeElements>
    <a:clrScheme name="ION-Group-DarkBG">
      <a:dk1>
        <a:srgbClr val="001437"/>
      </a:dk1>
      <a:lt1>
        <a:srgbClr val="FFFFFF"/>
      </a:lt1>
      <a:dk2>
        <a:srgbClr val="FFFFFF"/>
      </a:dk2>
      <a:lt2>
        <a:srgbClr val="001437"/>
      </a:lt2>
      <a:accent1>
        <a:srgbClr val="007AC5"/>
      </a:accent1>
      <a:accent2>
        <a:srgbClr val="00A5E6"/>
      </a:accent2>
      <a:accent3>
        <a:srgbClr val="D75641"/>
      </a:accent3>
      <a:accent4>
        <a:srgbClr val="AFAFB4"/>
      </a:accent4>
      <a:accent5>
        <a:srgbClr val="4D5B73"/>
      </a:accent5>
      <a:accent6>
        <a:srgbClr val="B2B8C3"/>
      </a:accent6>
      <a:hlink>
        <a:srgbClr val="00A5E6"/>
      </a:hlink>
      <a:folHlink>
        <a:srgbClr val="00A5E6"/>
      </a:folHlink>
    </a:clrScheme>
    <a:fontScheme name="Source Sans Pro">
      <a:majorFont>
        <a:latin typeface="Source Sans Pro"/>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635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4"/>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Navy">
      <a:srgbClr val="001437"/>
    </a:custClr>
    <a:custClr name="Green">
      <a:srgbClr val="00281E"/>
    </a:custClr>
    <a:custClr name="Aubergine">
      <a:srgbClr val="280A37"/>
    </a:custClr>
    <a:custClr name="Maroon">
      <a:srgbClr val="410A22"/>
    </a:custClr>
    <a:custClr name="Slate">
      <a:srgbClr val="232832"/>
    </a:custClr>
    <a:custClr name="Umber">
      <a:srgbClr val="372828"/>
    </a:custClr>
    <a:custClr name="White">
      <a:srgbClr val="FFFFFF"/>
    </a:custClr>
    <a:custClr name="Slate 90">
      <a:srgbClr val="393E47"/>
    </a:custClr>
    <a:custClr name="Slate 80">
      <a:srgbClr val="4F535B"/>
    </a:custClr>
    <a:custClr name="Slate 70">
      <a:srgbClr val="656970"/>
    </a:custClr>
    <a:custClr name="Lime">
      <a:srgbClr val="96C768"/>
    </a:custClr>
    <a:custClr name="Jade">
      <a:srgbClr val="00AE95"/>
    </a:custClr>
    <a:custClr name="Orange">
      <a:srgbClr val="F58B46"/>
    </a:custClr>
    <a:custClr name="Red">
      <a:srgbClr val="D64641"/>
    </a:custClr>
    <a:custClr name="Blue">
      <a:srgbClr val="00A4E6"/>
    </a:custClr>
    <a:custClr name="Purple">
      <a:srgbClr val="915AD7"/>
    </a:custClr>
    <a:custClr name="White">
      <a:srgbClr val="FFFFFF"/>
    </a:custClr>
    <a:custClr name="Slate 60">
      <a:srgbClr val="7B7E84"/>
    </a:custClr>
    <a:custClr name="Slate 50">
      <a:srgbClr val="919399"/>
    </a:custClr>
    <a:custClr name="Slate 40">
      <a:srgbClr val="A7A9AD"/>
    </a:custClr>
    <a:custClr name="Yellow">
      <a:srgbClr val="FFC76D"/>
    </a:custClr>
    <a:custClr name="Wheat">
      <a:srgbClr val="EADAAC"/>
    </a:custClr>
    <a:custClr name="Brown">
      <a:srgbClr val="9F8278"/>
    </a:custClr>
    <a:custClr name="Quartz">
      <a:srgbClr val="AEAEB4"/>
    </a:custClr>
    <a:custClr name="Coral">
      <a:srgbClr val="F9AE91"/>
    </a:custClr>
    <a:custClr name="Dune">
      <a:srgbClr val="EFE8E0"/>
    </a:custClr>
    <a:custClr name="White">
      <a:srgbClr val="FFFFFF"/>
    </a:custClr>
    <a:custClr name="Slate 30">
      <a:srgbClr val="BDBEC1"/>
    </a:custClr>
    <a:custClr name="Slate 20">
      <a:srgbClr val="D3D4D6"/>
    </a:custClr>
    <a:custClr name="Slate 10">
      <a:srgbClr val="E9E9EA"/>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Traffic light - Red">
      <a:srgbClr val="D75641"/>
    </a:custClr>
    <a:custClr name="Traffic light - Amber">
      <a:srgbClr val="FFC76D"/>
    </a:custClr>
    <a:custClr name="Traffic light - Green">
      <a:srgbClr val="96C869"/>
    </a:custClr>
    <a:custClr name="Dark Blue - Dublin Finance">
      <a:srgbClr val="0A4274"/>
    </a:custClr>
    <a:custClr name="Mid Blue 1 - Dublin Finance">
      <a:srgbClr val="477197"/>
    </a:custClr>
    <a:custClr name="Mid Blue 2 - Dublin Finance">
      <a:srgbClr val="C6D4F2"/>
    </a:custClr>
    <a:custClr name="Light Blue - Dublin Finance">
      <a:srgbClr val="E6ECF1"/>
    </a:custClr>
    <a:custClr name="Orange - Dublin Finance">
      <a:srgbClr val="F58C46"/>
    </a:custClr>
    <a:custClr name="Light Orange - Dublin Finance">
      <a:srgbClr val="FFE1C2"/>
    </a:custClr>
    <a:custClr name="Dark Grey - Dublin Finance">
      <a:srgbClr val="808080"/>
    </a:custClr>
    <a:custClr name="Mid Grey - Dublin Finance">
      <a:srgbClr val="BFBFBF"/>
    </a:custClr>
    <a:custClr name="Silver - Dublin Finance">
      <a:srgbClr val="F5F5F6"/>
    </a:custClr>
    <a:custClr name="White">
      <a:srgbClr val="FFFFFF"/>
    </a:custClr>
  </a:custClrLst>
  <a:extLst>
    <a:ext uri="{05A4C25C-085E-4340-85A3-A5531E510DB2}">
      <thm15:themeFamily xmlns:thm15="http://schemas.microsoft.com/office/thememl/2012/main" name="Presentation1" id="{1DD968E4-BB8F-4B67-AD0D-4E3163FD66D8}" vid="{5E707C17-678D-42C5-95D1-033046F0F1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Source Sans Pro Light"/>
        <a:font script="Hebr" typeface="Source Sans Pro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ource Sans Pro Light"/>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Source Sans Pro Light"/>
        <a:font script="Hebr" typeface="Source Sans Pro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ource Sans Pro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635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ABC6851-1A2F-43DC-8B3B-4AB23537094B}">
  <we:reference id="wa104380278" version="1.0.0.6" store="en-GB" storeType="OMEX"/>
  <we:alternateReferences>
    <we:reference id="WA104380278" version="1.0.0.6"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p:properties xmlns:p="http://schemas.microsoft.com/office/2006/metadata/properties" xmlns:xsi="http://www.w3.org/2001/XMLSchema-instance" xmlns:pc="http://schemas.microsoft.com/office/infopath/2007/PartnerControls">
  <documentManagement>
    <SharedWithUsers xmlns="a5c6db09-7ebe-4e6b-a76e-5dc93d18b60b">
      <UserInfo>
        <DisplayName/>
        <AccountId xsi:nil="true"/>
        <AccountType/>
      </UserInfo>
    </SharedWithUsers>
    <MediaLengthInSeconds xmlns="18812a47-41c3-4ae4-a99b-bb81eab4150b" xsi:nil="true"/>
  </documentManagement>
</p:properties>
</file>

<file path=customXml/item2.xml><?xml version="1.0" encoding="utf-8"?>
<TemplafySlideTemplateConfiguration><![CDATA[{"slideVersion":0,"isValidatorEnabled":false,"isLocked":false,"elementsMetadata":[],"slideId":"637619437709978173","enableDocumentContentUpdater":true,"version":"1.11"}]]></TemplafySlideTemplateConfiguration>
</file>

<file path=customXml/item3.xml><?xml version="1.0" encoding="utf-8"?>
<TemplafyFormConfiguration><![CDATA[{"formFields":[{"dataSource":"ION PowerPoint Branding","displayColumn":"powerPointBrand","hideIfNoUserInteractionRequired":false,"distinct":true,"required":true,"autoSelectFirstOption":false,"helpTexts":{"prefix":"","postfix":""},"spacing":{},"type":"dropDown","name":"BrandPowerPoint_Oct_vA","label":"Branding","fullyQualifiedName":"BrandPowerPoint_Oct_vA"},{"dataSource":"ION PowerPoint Branding","displayColumn":"powerPointBackgroundChoice","filter":{"column":"powerPointBrand","otherFieldName":"BrandPowerPoint_Oct_vA","fullyQualifiedOtherFieldName":"BrandPowerPoint_Oct_vA","otherFieldColumn":"powerPointBrand","formReference":"none","operator":"equals"},"hideIfNoUserInteractionRequired":false,"distinct":true,"required":true,"autoSelectFirstOption":false,"helpTexts":{"prefix":"","postfix":""},"spacing":{},"type":"dropDown","name":"BackgroundColorPowerPoint_Oct_vA","label":"Light or Dark Background","fullyQualifiedName":"BackgroundColorPowerPoint_Oct_vA"},{"required":false,"placeholder":"","lines":0,"helpTexts":{"prefix":"","postfix":""},"spacing":{},"type":"textBox","name":"PowerPointClient","label":"Client Name","fullyQualifiedName":"PowerPointClient"},{"dataSource":"IONConfidentiality","displayColumn":"confidentiality","hideIfNoUserInteractionRequired":false,"distinct":true,"required":true,"autoSelectFirstOption":false,"helpTexts":{"prefix":"","postfix":"For guidance on which notice to use, see http://ionlink.net/ic-pdf"},"spacing":{},"type":"dropDown","name":"Confidentiality","label":"Confidentiality Notice","fullyQualifiedName":"Confidentiality"},{"required":true,"helpTexts":{"prefix":"","postfix":""},"spacing":{},"type":"datePicker","name":"PowerPointDate","label":"Date","fullyQualifiedName":"PowerPointDate"},{"dataSource":"IONWatermarks","displayColumn":"showName","hideIfNoUserInteractionRequired":false,"distinct":true,"required":true,"autoSelectFirstOption":false,"helpTexts":{"prefix":"","postfix":""},"spacing":{},"type":"dropDown","name":"Watermark","label":"Watermark","fullyQualifiedName":"Watermark"},{"dataSource":"P-Product-Brand","displayColumn":"productName","filter":{"column":"powerPointBackgroundColor","otherFieldName":"BackgroundColorPowerPoint_Oct_vA","fullyQualifiedOtherFieldName":"BackgroundColorPowerPoint_Oct_vA","otherFieldColumn":"PowerPointBackgroundChoice","formReference":"none","operator":"equals"},"hideIfNoUserInteractionRequired":false,"distinct":true,"required":false,"autoSelectFirstOption":false,"helpTexts":{"prefix":"","postfix":""},"spacing":{},"type":"dropDown","name":"ChooseProduct_Primary","label":"Primary Product Brand","fullyQualifiedName":"ChooseProduct_Primary"},{"dataSource":"P-Product-Brand","displayColumn":"productName","filter":{"column":"powerPointBackgroundColor","otherFieldName":"BackgroundColorPowerPoint_Oct_vA","fullyQualifiedOtherFieldName":"BackgroundColorPowerPoint_Oct_vA","otherFieldColumn":"PowerPointBackgroundChoice","formReference":"none","operator":"equals"},"hideIfNoUserInteractionRequired":false,"distinct":true,"required":false,"autoSelectFirstOption":false,"helpTexts":{"prefix":"","postfix":""},"spacing":{},"type":"dropDown","name":"ChoosePoroduct_Secondary","label":"Secondary Product Brand","fullyQualifiedName":"ChoosePoroduct_Secondary"},{"dataSource":"P-Product-Brand","displayColumn":"productName","filter":{"column":"powerPointBackgroundColor","otherFieldName":"BackgroundColorPowerPoint_Oct_vA","fullyQualifiedOtherFieldName":"BackgroundColorPowerPoint_Oct_vA","otherFieldColumn":"PowerPointBackgroundChoice","formReference":"none","operator":"equals"},"hideIfNoUserInteractionRequired":false,"distinct":true,"required":false,"autoSelectFirstOption":false,"helpTexts":{"prefix":"","postfix":""},"spacing":{},"type":"dropDown","name":"ChooseProduct_Tertiary","label":"Tertiary Product Brand","fullyQualifiedName":"ChooseProduct_Tertiary"}],"formDataEntries":[{"name":"BrandPowerPoint_Oct_vA","value":"lkQvIQtZKCPbTDiBBU6g/Q=="},{"name":"BackgroundColorPowerPoint_Oct_vA","value":"VRq9ak7uZCA8XSw0jkTEeA=="},{"name":"Confidentiality","value":"E7VifGvQztrMpUuv3Bbm1A=="},{"name":"PowerPointDate","value":"Zxz52PF8H9HrSBl7MJUy/A=="},{"name":"Watermark","value":"WdEUi1zMcVM7Stn6Woarwg=="}]}]]></TemplafyFormConfiguration>
</file>

<file path=customXml/item4.xml><?xml version="1.0" encoding="utf-8"?>
<TemplafySlideTemplateConfiguration><![CDATA[{"slideVersion":0,"isValidatorEnabled":false,"isLocked":false,"elementsMetadata":[],"slideId":"637619437708884421","enableDocumentContentUpdater":true,"version":"1.11"}]]></TemplafySlideTemplateConfiguration>
</file>

<file path=customXml/item5.xml><?xml version="1.0" encoding="utf-8"?>
<TemplafySlideFormConfiguration><![CDATA[{"formFields":[],"formDataEntries":[]}]]></TemplafySlideFormConfiguration>
</file>

<file path=customXml/item6.xml><?xml version="1.0" encoding="utf-8"?>
<TemplafyTemplateConfiguration><![CDATA[{"elementsMetadata":[{"type":"shape","id":"d2174425-5607-4d6b-aa7e-b7431b9e1863","elementConfiguration":{"inheritDimensions":"inheritWidth","binding":"Form.BackgroundColorPowerPoint_Oct_vA.PowerPointInternal","disableUpdates":false,"type":"image"}},{"type":"shape","id":"ec1b0999-315e-408b-8fc7-4a17f5c3e338","elementConfiguration":{"binding":"Form.Confidentiality.Insert","visibility":{"action":"hide","binding":"Form.Confidentiality.Confidentiality","operator":"equals","compareValue":"Client Confidential","compareValues":[]},"disableUpdates":false,"type":"text"}},{"type":"shape","id":"63955c8f-2a6b-41a2-be87-db55928a4bc7","elementConfiguration":{"binding":"Form.Watermark.Insert","disableUpdates":false,"type":"text"}},{"type":"shape","id":"a6cebcce-9b2a-4fba-95b4-bdef9fe69a4b","elementConfiguration":{"templateBinding":"{{Form.Confidentiality.Insert}} {{Form.PowerPointClient}} {{Form.Confidentiality.InsertSuffix}}","visibility":{"action":"hide","binding":"Form.Confidentiality.Confidentiality","operator":"notEquals","compareValue":"Client Confidential","compareValues":[]},"disableUpdates":false,"type":"text"}},{"type":"shape","id":"947808c8-c2c6-4acb-975f-406c6eee4db0","elementConfiguration":{"inheritDimensions":"inheritWidth","binding":"Form.BackgroundColorPowerPoint_Oct_vA.PowerPointBackPage","disableUpdates":false,"type":"image"}},{"type":"shape","id":"27d45392-8484-4163-bb73-bc31367a1302","elementConfiguration":{"inheritDimensions":"inheritWidth","binding":"Form.BackgroundColorPowerPoint_Oct_vA.PowerPointDivider","disableUpdates":false,"type":"image"}},{"type":"shape","id":"448c6408-9dda-4eaa-9885-ac0ef1bb9b05","elementConfiguration":{"inheritDimensions":"inheritNone","width":"37.35 cm","height":"21.05 cm","binding":"Form.BackgroundColorPowerPoint_Oct_vA.PowerPointCover","disableUpdates":false,"type":"image"}},{"type":"shape","id":"cefa8c17-d990-4d73-9dd6-37d0bc623655","elementConfiguration":{"disableUpdates":false,"type":"text"}},{"type":"shape","id":"3fdb5e0c-4070-434d-99e6-bb344f155e44","elementConfiguration":{"disableUpdates":false,"type":"text"}},{"type":"shape","id":"0f4d98c9-ac35-4c7e-a25c-9297298baeef","elementConfiguration":{"inheritDimensions":"inheritNone","width":"2.5 cm","height":"2.5 cm","binding":"Form.ChooseProduct_Tertiary.ProductLogo","disableUpdates":false,"type":"image"}},{"type":"shape","id":"5cc30238-6e06-447f-bcad-587afb6b23c7","elementConfiguration":{"inheritDimensions":"inheritNone","width":"2.5 cm","height":"2.5 cm","binding":"Form.ChoosePoroduct_Secondary.ProductLogo","disableUpdates":false,"type":"image"}},{"type":"shape","id":"53c951d2-f0d5-4a01-bb44-0e64ea46cde6","elementConfiguration":{"inheritDimensions":"inheritNone","width":"2.5 cm","height":"2.5 cm","binding":"Form.ChooseProduct_Primary.ProductLogo","disableUpdates":false,"type":"image"}},{"type":"shape","id":"94371643-c78b-41c8-8009-cd5c66447b62","elementConfiguration":{"binding":"Form.PowerPointClient","disableUpdates":false,"type":"text"}},{"type":"shape","id":"b6d71ff5-73fe-4ec2-8e97-92f87f9ac0d0","elementConfiguration":{"format":"dd MMMM yyyy","binding":"Form.PowerPointDate","disableUpdates":false,"type":"date"}}],"transformationConfigurations":[{"colorTheme":"{{Form.BackgroundColorPowerPoint_Oct_vA.PowerPointColorTheme}}","originalColorThemeXml":"<a:clrScheme name=\"ION-Group-DarkBG\" xmlns:a=\"http://schemas.openxmlformats.org/drawingml/2006/main\"><a:dk1><a:srgbClr val=\"001437\" /></a:dk1><a:lt1><a:srgbClr val=\"FFFFFF\" /></a:lt1><a:dk2><a:srgbClr val=\"FFFFFF\" /></a:dk2><a:lt2><a:srgbClr val=\"001437\" /></a:lt2><a:accent1><a:srgbClr val=\"007AC5\" /></a:accent1><a:accent2><a:srgbClr val=\"00A5E6\" /></a:accent2><a:accent3><a:srgbClr val=\"D75641\" /></a:accent3><a:accent4><a:srgbClr val=\"AFAFB4\" /></a:accent4><a:accent5><a:srgbClr val=\"4D5B73\" /></a:accent5><a:accent6><a:srgbClr val=\"B2B8C3\" /></a:accent6><a:hlink><a:srgbClr val=\"00A5E6\" /></a:hlink><a:folHlink><a:srgbClr val=\"00A5E6\" /></a:folHlink></a:clrScheme>","disableUpdates":false,"type":"colorTheme"}],"templateName":"","templateDescription":"","enableDocumentContentUpdater":true,"version":"1.11"}]]></TemplafyTemplateConfiguration>
</file>

<file path=customXml/item7.xml><?xml version="1.0" encoding="utf-8"?>
<ct:contentTypeSchema xmlns:ct="http://schemas.microsoft.com/office/2006/metadata/contentType" xmlns:ma="http://schemas.microsoft.com/office/2006/metadata/properties/metaAttributes" ct:_="" ma:_="" ma:contentTypeName="Document" ma:contentTypeID="0x010100EF1F359E485E9A458F49A31A345DFFCA" ma:contentTypeVersion="12" ma:contentTypeDescription="Create a new document." ma:contentTypeScope="" ma:versionID="2cf3ef3ece5c2d82934cced60a749874">
  <xsd:schema xmlns:xsd="http://www.w3.org/2001/XMLSchema" xmlns:xs="http://www.w3.org/2001/XMLSchema" xmlns:p="http://schemas.microsoft.com/office/2006/metadata/properties" xmlns:ns2="18812a47-41c3-4ae4-a99b-bb81eab4150b" xmlns:ns3="a5c6db09-7ebe-4e6b-a76e-5dc93d18b60b" targetNamespace="http://schemas.microsoft.com/office/2006/metadata/properties" ma:root="true" ma:fieldsID="2207b59573b3d93e6cbc9310d0ef04d3" ns2:_="" ns3:_="">
    <xsd:import namespace="18812a47-41c3-4ae4-a99b-bb81eab4150b"/>
    <xsd:import namespace="a5c6db09-7ebe-4e6b-a76e-5dc93d18b60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812a47-41c3-4ae4-a99b-bb81eab41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Length (seconds)"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c6db09-7ebe-4e6b-a76e-5dc93d18b60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TemplafySlideFormConfiguration><![CDATA[{"formFields":[],"formDataEntries":[]}]]></TemplafySlideFormConfiguration>
</file>

<file path=customXml/item9.xml><?xml version="1.0" encoding="utf-8"?>
<TemplafySlideTemplateConfiguration><![CDATA[{"slideVersion":0,"isValidatorEnabled":false,"isLocked":false,"elementsMetadata":[],"slideId":"637619437709978173","enableDocumentContentUpdater":true,"version":"1.11"}]]></TemplafySlideTemplateConfiguration>
</file>

<file path=customXml/itemProps1.xml><?xml version="1.0" encoding="utf-8"?>
<ds:datastoreItem xmlns:ds="http://schemas.openxmlformats.org/officeDocument/2006/customXml" ds:itemID="{7431E575-127C-4C75-91E1-B15F33F6A67D}">
  <ds:schemaRefs/>
</ds:datastoreItem>
</file>

<file path=customXml/itemProps10.xml><?xml version="1.0" encoding="utf-8"?>
<ds:datastoreItem xmlns:ds="http://schemas.openxmlformats.org/officeDocument/2006/customXml" ds:itemID="{9B05D3BF-F23D-4CF0-A547-A6A31A36D96D}">
  <ds:schemaRefs>
    <ds:schemaRef ds:uri="http://schemas.microsoft.com/sharepoint/v3/contenttype/forms"/>
  </ds:schemaRefs>
</ds:datastoreItem>
</file>

<file path=customXml/itemProps11.xml><?xml version="1.0" encoding="utf-8"?>
<ds:datastoreItem xmlns:ds="http://schemas.openxmlformats.org/officeDocument/2006/customXml" ds:itemID="{BE1EF330-E3AF-495D-830D-05885DBF6EBC}">
  <ds:schemaRefs>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a5c6db09-7ebe-4e6b-a76e-5dc93d18b60b"/>
    <ds:schemaRef ds:uri="18812a47-41c3-4ae4-a99b-bb81eab4150b"/>
    <ds:schemaRef ds:uri="http://www.w3.org/XML/1998/namespace"/>
  </ds:schemaRefs>
</ds:datastoreItem>
</file>

<file path=customXml/itemProps2.xml><?xml version="1.0" encoding="utf-8"?>
<ds:datastoreItem xmlns:ds="http://schemas.openxmlformats.org/officeDocument/2006/customXml" ds:itemID="{AC52CB3E-BF9F-46DB-9057-868751284721}">
  <ds:schemaRefs/>
</ds:datastoreItem>
</file>

<file path=customXml/itemProps3.xml><?xml version="1.0" encoding="utf-8"?>
<ds:datastoreItem xmlns:ds="http://schemas.openxmlformats.org/officeDocument/2006/customXml" ds:itemID="{2D1D177E-5746-42E6-9607-46532FE7A753}">
  <ds:schemaRefs/>
</ds:datastoreItem>
</file>

<file path=customXml/itemProps4.xml><?xml version="1.0" encoding="utf-8"?>
<ds:datastoreItem xmlns:ds="http://schemas.openxmlformats.org/officeDocument/2006/customXml" ds:itemID="{E4BEACE3-5A64-4321-8881-298631914CE7}">
  <ds:schemaRefs/>
</ds:datastoreItem>
</file>

<file path=customXml/itemProps5.xml><?xml version="1.0" encoding="utf-8"?>
<ds:datastoreItem xmlns:ds="http://schemas.openxmlformats.org/officeDocument/2006/customXml" ds:itemID="{5CE68F08-F703-449B-BC5D-8A952A0A881D}">
  <ds:schemaRefs/>
</ds:datastoreItem>
</file>

<file path=customXml/itemProps6.xml><?xml version="1.0" encoding="utf-8"?>
<ds:datastoreItem xmlns:ds="http://schemas.openxmlformats.org/officeDocument/2006/customXml" ds:itemID="{12EEFC2F-DADF-4A55-981A-784BF5BE9558}">
  <ds:schemaRefs/>
</ds:datastoreItem>
</file>

<file path=customXml/itemProps7.xml><?xml version="1.0" encoding="utf-8"?>
<ds:datastoreItem xmlns:ds="http://schemas.openxmlformats.org/officeDocument/2006/customXml" ds:itemID="{760B3F06-D1EA-4871-BBB6-F3C2D11D5F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812a47-41c3-4ae4-a99b-bb81eab4150b"/>
    <ds:schemaRef ds:uri="a5c6db09-7ebe-4e6b-a76e-5dc93d18b6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60D3FCEE-FBB6-44C9-808D-BEF4541DFDE0}">
  <ds:schemaRefs/>
</ds:datastoreItem>
</file>

<file path=customXml/itemProps9.xml><?xml version="1.0" encoding="utf-8"?>
<ds:datastoreItem xmlns:ds="http://schemas.openxmlformats.org/officeDocument/2006/customXml" ds:itemID="{BB70BA6C-4950-48C3-9E77-1559DFE0E9C1}">
  <ds:schemaRefs/>
</ds:datastoreItem>
</file>

<file path=docProps/app.xml><?xml version="1.0" encoding="utf-8"?>
<Properties xmlns="http://schemas.openxmlformats.org/officeDocument/2006/extended-properties" xmlns:vt="http://schemas.openxmlformats.org/officeDocument/2006/docPropsVTypes">
  <Template>ION Document (16-9 widescreen)</Template>
  <TotalTime>0</TotalTime>
  <Words>543</Words>
  <Application>Microsoft Office PowerPoint</Application>
  <PresentationFormat>Custom</PresentationFormat>
  <Paragraphs>51</Paragraphs>
  <Slides>12</Slides>
  <Notes>3</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2" baseType="lpstr">
      <vt:lpstr>Arial</vt:lpstr>
      <vt:lpstr>Calibri</vt:lpstr>
      <vt:lpstr>Georgia</vt:lpstr>
      <vt:lpstr>Segoe UI Semibold</vt:lpstr>
      <vt:lpstr>Source Sans Pro</vt:lpstr>
      <vt:lpstr>Source Sans Pro Light</vt:lpstr>
      <vt:lpstr>Wingdings</vt:lpstr>
      <vt:lpstr>Wingdings 2</vt:lpstr>
      <vt:lpstr>ION PowerPoint Template 16:9</vt:lpstr>
      <vt:lpstr>Package</vt:lpstr>
      <vt:lpstr>PowerPoint Presentation</vt:lpstr>
      <vt:lpstr>Team name and member details</vt:lpstr>
      <vt:lpstr>Solution</vt:lpstr>
      <vt:lpstr>Frameworks/Technologies stacks to be used</vt:lpstr>
      <vt:lpstr>Assumptions, constraints, and solution decision points (Reason behind choosing a technology)</vt:lpstr>
      <vt:lpstr>How easily can your solution be implemented and how effective will it be?</vt:lpstr>
      <vt:lpstr>Extent of Scalability/Usability</vt:lpstr>
      <vt:lpstr>Prototype video </vt:lpstr>
      <vt:lpstr>Architecture diagram </vt:lpstr>
      <vt:lpstr>Future Scope</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
  <cp:lastModifiedBy/>
  <cp:revision>6</cp:revision>
  <dcterms:created xsi:type="dcterms:W3CDTF">2017-09-19T07:28:07Z</dcterms:created>
  <dcterms:modified xsi:type="dcterms:W3CDTF">2022-02-19T19:54:09Z</dcterms:modified>
  <cp:contentStatus>PowerPoint_Template_V1.1_150721</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Design Team</vt:lpwstr>
  </property>
  <property fmtid="{D5CDD505-2E9C-101B-9397-08002B2CF9AE}" pid="3" name="Version">
    <vt:lpwstr>19 September 2017</vt:lpwstr>
  </property>
  <property fmtid="{D5CDD505-2E9C-101B-9397-08002B2CF9AE}" pid="4" name="ContentTypeId">
    <vt:lpwstr>0x010100EF1F359E485E9A458F49A31A345DFFCA</vt:lpwstr>
  </property>
  <property fmtid="{D5CDD505-2E9C-101B-9397-08002B2CF9AE}" pid="5" name="ActivateBrandChecker">
    <vt:lpwstr>true</vt:lpwstr>
  </property>
  <property fmtid="{D5CDD505-2E9C-101B-9397-08002B2CF9AE}" pid="6" name="TemplafyTimeStamp">
    <vt:lpwstr>2021-02-04T14:14:33.1617968</vt:lpwstr>
  </property>
  <property fmtid="{D5CDD505-2E9C-101B-9397-08002B2CF9AE}" pid="7" name="TemplafyTenantId">
    <vt:lpwstr>ion</vt:lpwstr>
  </property>
  <property fmtid="{D5CDD505-2E9C-101B-9397-08002B2CF9AE}" pid="8" name="TemplafyTemplateId">
    <vt:lpwstr>637533999628535464</vt:lpwstr>
  </property>
  <property fmtid="{D5CDD505-2E9C-101B-9397-08002B2CF9AE}" pid="9" name="TemplafyUserProfileId">
    <vt:lpwstr>637463132073685101</vt:lpwstr>
  </property>
  <property fmtid="{D5CDD505-2E9C-101B-9397-08002B2CF9AE}" pid="10" name="Order">
    <vt:r8>1655800</vt:r8>
  </property>
  <property fmtid="{D5CDD505-2E9C-101B-9397-08002B2CF9AE}" pid="11" name="TriggerFlowInfo">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_ExtendedDescription">
    <vt:lpwstr/>
  </property>
</Properties>
</file>